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61" r:id="rId14"/>
    <p:sldId id="274" r:id="rId15"/>
    <p:sldId id="276" r:id="rId16"/>
    <p:sldId id="262" r:id="rId17"/>
    <p:sldId id="263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164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0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1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6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EABF-1B70-6C4A-9B28-C3A9749A3575}" type="datetimeFigureOut">
              <a:rPr lang="en-US" smtClean="0"/>
              <a:t>26/10/12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F6DE-392E-0C4F-88CC-1136C4FB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2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JCM OSCE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QMH A&amp;E</a:t>
            </a:r>
          </a:p>
          <a:p>
            <a:r>
              <a:rPr lang="en-US" dirty="0" smtClean="0"/>
              <a:t>7.11.2012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are the 2 clinical signs?</a:t>
            </a:r>
          </a:p>
          <a:p>
            <a:pPr marL="514350" indent="-514350">
              <a:buAutoNum type="arabicPeriod"/>
            </a:pPr>
            <a:r>
              <a:rPr lang="en-US" dirty="0" smtClean="0"/>
              <a:t>Name 3 differential diagnoses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79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05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2837" r="13168"/>
          <a:stretch/>
        </p:blipFill>
        <p:spPr>
          <a:xfrm>
            <a:off x="1098311" y="0"/>
            <a:ext cx="700594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8396" y="80094"/>
            <a:ext cx="1189834" cy="6521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What are the CXR findings?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What is the diagnosis</a:t>
            </a:r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01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F/4</a:t>
            </a:r>
          </a:p>
          <a:p>
            <a:r>
              <a:rPr lang="en-US" dirty="0" smtClean="0"/>
              <a:t>Good past health</a:t>
            </a:r>
          </a:p>
          <a:p>
            <a:r>
              <a:rPr lang="en-US" dirty="0" smtClean="0"/>
              <a:t>Vaccinations up to date</a:t>
            </a:r>
          </a:p>
          <a:p>
            <a:r>
              <a:rPr lang="en-US" dirty="0" smtClean="0"/>
              <a:t>Irritable and refused oral feeding for 2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0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 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5" y="903911"/>
            <a:ext cx="7728475" cy="52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is the most common causative agent?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incubation period?</a:t>
            </a:r>
          </a:p>
          <a:p>
            <a:pPr marL="514350" indent="-514350">
              <a:buAutoNum type="arabicPeriod"/>
            </a:pPr>
            <a:r>
              <a:rPr lang="en-US" dirty="0" smtClean="0"/>
              <a:t>Name 3 locations where lesions can occur.</a:t>
            </a:r>
          </a:p>
          <a:p>
            <a:pPr marL="514350" indent="-514350">
              <a:buAutoNum type="arabicPeriod"/>
            </a:pPr>
            <a:r>
              <a:rPr lang="en-US" dirty="0" smtClean="0"/>
              <a:t>Name 3 systemic symptoms.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appropriate treatment?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4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M/24</a:t>
            </a:r>
          </a:p>
          <a:p>
            <a:r>
              <a:rPr lang="en-US" dirty="0" smtClean="0"/>
              <a:t>PMH: Chronic solvent abuse</a:t>
            </a:r>
          </a:p>
          <a:p>
            <a:r>
              <a:rPr lang="en-US" dirty="0" smtClean="0"/>
              <a:t>Dizziness for 2 days</a:t>
            </a:r>
          </a:p>
          <a:p>
            <a:r>
              <a:rPr lang="en-US" dirty="0" smtClean="0"/>
              <a:t>Nausea but no vomiting</a:t>
            </a:r>
          </a:p>
          <a:p>
            <a:r>
              <a:rPr lang="en-US" dirty="0" smtClean="0"/>
              <a:t>Mild SOB, no cough or fever</a:t>
            </a:r>
          </a:p>
          <a:p>
            <a:r>
              <a:rPr lang="en-US" dirty="0" smtClean="0"/>
              <a:t>Denied recent drug use</a:t>
            </a:r>
          </a:p>
        </p:txBody>
      </p:sp>
    </p:spTree>
    <p:extLst>
      <p:ext uri="{BB962C8B-B14F-4D97-AF65-F5344CB8AC3E}">
        <p14:creationId xmlns:p14="http://schemas.microsoft.com/office/powerpoint/2010/main" val="417108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 102/59, P 110</a:t>
            </a:r>
            <a:endParaRPr lang="en-US" dirty="0"/>
          </a:p>
          <a:p>
            <a:r>
              <a:rPr lang="en-US" dirty="0" smtClean="0"/>
              <a:t>T 37.2 °C</a:t>
            </a:r>
          </a:p>
          <a:p>
            <a:r>
              <a:rPr lang="en-US" dirty="0" smtClean="0"/>
              <a:t>SpO2 98% (2L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RR 24</a:t>
            </a:r>
          </a:p>
          <a:p>
            <a:r>
              <a:rPr lang="en-US" dirty="0" smtClean="0"/>
              <a:t>Urine pH 7.2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441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ABG / RFT:</a:t>
            </a:r>
          </a:p>
          <a:p>
            <a:pPr lvl="1"/>
            <a:r>
              <a:rPr lang="en-US" dirty="0" smtClean="0"/>
              <a:t>pH 6.94</a:t>
            </a:r>
          </a:p>
          <a:p>
            <a:pPr lvl="1"/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 0.4</a:t>
            </a:r>
          </a:p>
          <a:p>
            <a:pPr lvl="1"/>
            <a:r>
              <a:rPr lang="en-US" dirty="0" smtClean="0"/>
              <a:t>pO</a:t>
            </a:r>
            <a:r>
              <a:rPr lang="en-US" baseline="-25000" dirty="0" smtClean="0"/>
              <a:t>2</a:t>
            </a:r>
            <a:r>
              <a:rPr lang="en-US" dirty="0" smtClean="0"/>
              <a:t> 18</a:t>
            </a:r>
          </a:p>
          <a:p>
            <a:pPr lvl="1"/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 2.3</a:t>
            </a:r>
          </a:p>
          <a:p>
            <a:pPr lvl="1"/>
            <a:r>
              <a:rPr lang="en-US" dirty="0" smtClean="0"/>
              <a:t>BE -28</a:t>
            </a:r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 10</a:t>
            </a:r>
          </a:p>
          <a:p>
            <a:pPr lvl="1"/>
            <a:r>
              <a:rPr lang="en-US" dirty="0" smtClean="0"/>
              <a:t>Na 125</a:t>
            </a:r>
          </a:p>
          <a:p>
            <a:pPr lvl="1"/>
            <a:r>
              <a:rPr lang="en-US" dirty="0" smtClean="0"/>
              <a:t>K 2.9</a:t>
            </a:r>
          </a:p>
          <a:p>
            <a:pPr lvl="1"/>
            <a:r>
              <a:rPr lang="en-US" dirty="0" err="1" smtClean="0"/>
              <a:t>Cl</a:t>
            </a:r>
            <a:r>
              <a:rPr lang="en-US" dirty="0" smtClean="0"/>
              <a:t> 113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0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Interpret the ABG results.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common causes?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possible agent of abuse?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cause of the current presentation?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M/29</a:t>
            </a:r>
          </a:p>
          <a:p>
            <a:r>
              <a:rPr lang="en-US" dirty="0" smtClean="0"/>
              <a:t>Good past health</a:t>
            </a:r>
          </a:p>
          <a:p>
            <a:r>
              <a:rPr lang="en-US" dirty="0" smtClean="0"/>
              <a:t>Recurrent skin rash over limbs x 6 months</a:t>
            </a:r>
          </a:p>
          <a:p>
            <a:r>
              <a:rPr lang="en-US" dirty="0" smtClean="0"/>
              <a:t>Multiple medical consultations including dermatologists without improvement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rash ketamine abuse 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" b="795"/>
          <a:stretch>
            <a:fillRect/>
          </a:stretch>
        </p:blipFill>
        <p:spPr/>
      </p:pic>
      <p:pic>
        <p:nvPicPr>
          <p:cNvPr id="10" name="Content Placeholder 9" descr="rash ketamine abuse 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4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051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are the important points in the history?</a:t>
            </a:r>
          </a:p>
          <a:p>
            <a:pPr marL="514350" indent="-514350">
              <a:buAutoNum type="arabicPeriod"/>
            </a:pPr>
            <a:r>
              <a:rPr lang="en-US" dirty="0" smtClean="0"/>
              <a:t>Name 2 differential diagnoses.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plan of management?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M/37</a:t>
            </a:r>
          </a:p>
          <a:p>
            <a:r>
              <a:rPr lang="en-US" dirty="0" smtClean="0"/>
              <a:t>PMH: Schizophrenia</a:t>
            </a:r>
          </a:p>
          <a:p>
            <a:r>
              <a:rPr lang="en-US" dirty="0" smtClean="0"/>
              <a:t>Brought in by mother for decrease GC in recent few days</a:t>
            </a:r>
          </a:p>
          <a:p>
            <a:r>
              <a:rPr lang="en-US" dirty="0" smtClean="0"/>
              <a:t>Poor appetite with vomiting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0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 137/76, P 102 </a:t>
            </a:r>
          </a:p>
          <a:p>
            <a:r>
              <a:rPr lang="en-US" dirty="0" smtClean="0"/>
              <a:t>T 36.9 °C</a:t>
            </a:r>
          </a:p>
          <a:p>
            <a:r>
              <a:rPr lang="en-US" dirty="0" smtClean="0"/>
              <a:t>SpO2 100% (2L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H’stix</a:t>
            </a:r>
            <a:r>
              <a:rPr lang="en-US" dirty="0" smtClean="0"/>
              <a:t> Hi</a:t>
            </a:r>
          </a:p>
          <a:p>
            <a:r>
              <a:rPr lang="en-US" dirty="0" smtClean="0"/>
              <a:t>ABG:</a:t>
            </a:r>
          </a:p>
          <a:p>
            <a:pPr lvl="1"/>
            <a:r>
              <a:rPr lang="en-US" dirty="0" smtClean="0"/>
              <a:t>pH 6.9</a:t>
            </a:r>
          </a:p>
          <a:p>
            <a:pPr lvl="1"/>
            <a:r>
              <a:rPr lang="en-US" dirty="0" smtClean="0"/>
              <a:t>Na 152</a:t>
            </a:r>
          </a:p>
          <a:p>
            <a:pPr lvl="1"/>
            <a:r>
              <a:rPr lang="en-US" dirty="0" smtClean="0"/>
              <a:t>K 2.2</a:t>
            </a:r>
          </a:p>
          <a:p>
            <a:pPr lvl="1"/>
            <a:r>
              <a:rPr lang="en-US" dirty="0" err="1" smtClean="0"/>
              <a:t>Cl</a:t>
            </a:r>
            <a:r>
              <a:rPr lang="en-US" dirty="0" smtClean="0"/>
              <a:t> 124</a:t>
            </a:r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 16</a:t>
            </a:r>
          </a:p>
          <a:p>
            <a:pPr lvl="1"/>
            <a:r>
              <a:rPr lang="en-US" dirty="0" smtClean="0"/>
              <a:t>BE -</a:t>
            </a:r>
            <a:r>
              <a:rPr lang="en-US" dirty="0" smtClean="0"/>
              <a:t>28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130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is the diagnosis?</a:t>
            </a:r>
          </a:p>
          <a:p>
            <a:pPr marL="514350" indent="-514350">
              <a:buAutoNum type="arabicPeriod"/>
            </a:pPr>
            <a:r>
              <a:rPr lang="en-US" dirty="0" smtClean="0"/>
              <a:t>If Glucose is 52, what is the corrected Na? Why is that important?</a:t>
            </a:r>
          </a:p>
          <a:p>
            <a:pPr marL="514350" indent="-514350">
              <a:buAutoNum type="arabicPeriod"/>
            </a:pPr>
            <a:r>
              <a:rPr lang="en-US" dirty="0" smtClean="0"/>
              <a:t>He was recently started on Olanzapine for schizophrenia, what is the significance?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2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M/55</a:t>
            </a:r>
          </a:p>
          <a:p>
            <a:r>
              <a:rPr lang="en-US" dirty="0" smtClean="0"/>
              <a:t>Good past health</a:t>
            </a:r>
          </a:p>
          <a:p>
            <a:r>
              <a:rPr lang="en-US" dirty="0" smtClean="0"/>
              <a:t>SOB x 2 months</a:t>
            </a:r>
          </a:p>
          <a:p>
            <a:r>
              <a:rPr lang="en-US" dirty="0" smtClean="0"/>
              <a:t>Dry cough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0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DSC0005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pic>
        <p:nvPicPr>
          <p:cNvPr id="8" name="Content Placeholder 7" descr="DSC0005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86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336</Words>
  <Application>Microsoft Macintosh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JCM OSCE </vt:lpstr>
      <vt:lpstr>Case 1</vt:lpstr>
      <vt:lpstr>PowerPoint Presentation</vt:lpstr>
      <vt:lpstr>PowerPoint Presentation</vt:lpstr>
      <vt:lpstr>Case 2</vt:lpstr>
      <vt:lpstr>PowerPoint Presentation</vt:lpstr>
      <vt:lpstr>PowerPoint Presentation</vt:lpstr>
      <vt:lpstr>Case 3</vt:lpstr>
      <vt:lpstr>PowerPoint Presentation</vt:lpstr>
      <vt:lpstr>PowerPoint Presentation</vt:lpstr>
      <vt:lpstr>PowerPoint Presentation</vt:lpstr>
      <vt:lpstr>PowerPoint Presentation</vt:lpstr>
      <vt:lpstr>Case 4</vt:lpstr>
      <vt:lpstr>PowerPoint Presentation</vt:lpstr>
      <vt:lpstr>PowerPoint Presentation</vt:lpstr>
      <vt:lpstr>Case 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 </dc:title>
  <dc:creator>Mandy Fan</dc:creator>
  <cp:lastModifiedBy>Mandy Fan</cp:lastModifiedBy>
  <cp:revision>22</cp:revision>
  <dcterms:created xsi:type="dcterms:W3CDTF">2012-10-17T05:49:12Z</dcterms:created>
  <dcterms:modified xsi:type="dcterms:W3CDTF">2012-10-26T04:14:47Z</dcterms:modified>
</cp:coreProperties>
</file>