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319" r:id="rId4"/>
    <p:sldId id="285" r:id="rId5"/>
    <p:sldId id="258" r:id="rId6"/>
    <p:sldId id="309" r:id="rId7"/>
    <p:sldId id="310" r:id="rId8"/>
    <p:sldId id="259" r:id="rId9"/>
    <p:sldId id="295" r:id="rId10"/>
    <p:sldId id="318" r:id="rId11"/>
    <p:sldId id="263" r:id="rId12"/>
    <p:sldId id="311" r:id="rId13"/>
    <p:sldId id="312" r:id="rId14"/>
    <p:sldId id="297" r:id="rId15"/>
    <p:sldId id="286" r:id="rId16"/>
    <p:sldId id="260" r:id="rId17"/>
    <p:sldId id="261" r:id="rId18"/>
    <p:sldId id="264" r:id="rId19"/>
    <p:sldId id="313" r:id="rId20"/>
    <p:sldId id="314" r:id="rId21"/>
    <p:sldId id="290" r:id="rId22"/>
    <p:sldId id="278" r:id="rId23"/>
    <p:sldId id="280" r:id="rId24"/>
    <p:sldId id="300" r:id="rId25"/>
    <p:sldId id="281" r:id="rId26"/>
    <p:sldId id="279" r:id="rId27"/>
    <p:sldId id="291" r:id="rId28"/>
    <p:sldId id="315" r:id="rId29"/>
    <p:sldId id="301" r:id="rId30"/>
    <p:sldId id="320" r:id="rId31"/>
    <p:sldId id="302" r:id="rId32"/>
    <p:sldId id="303" r:id="rId33"/>
    <p:sldId id="316" r:id="rId34"/>
    <p:sldId id="304" r:id="rId35"/>
    <p:sldId id="317" r:id="rId36"/>
    <p:sldId id="306" r:id="rId37"/>
    <p:sldId id="305" r:id="rId38"/>
    <p:sldId id="307" r:id="rId39"/>
    <p:sldId id="294" r:id="rId40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AB3F7-D517-4BAA-B7AE-63CE109E447A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054A8-522E-488C-BC11-7863FDC631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72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Emergency Medicine: Avoiding the Pitfalls and Improving the Outcomes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4A8-522E-488C-BC11-7863FDC631E1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366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Mason: Murray and </a:t>
            </a:r>
            <a:r>
              <a:rPr lang="en-US" altLang="zh-HK" dirty="0" err="1" smtClean="0"/>
              <a:t>Nadel's</a:t>
            </a:r>
            <a:r>
              <a:rPr lang="en-US" altLang="zh-HK" dirty="0" smtClean="0"/>
              <a:t> Textbook of Respiratory Medicine, 5th ed.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4A8-522E-488C-BC11-7863FDC631E1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97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Mason: Murray and </a:t>
            </a:r>
            <a:r>
              <a:rPr lang="en-US" altLang="zh-HK" dirty="0" err="1" smtClean="0"/>
              <a:t>Nadel's</a:t>
            </a:r>
            <a:r>
              <a:rPr lang="en-US" altLang="zh-HK" dirty="0" smtClean="0"/>
              <a:t> Textbook of Respiratory Medicine, 5th ed.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4A8-522E-488C-BC11-7863FDC631E1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642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Roberts: Roberts and Hedges' Clinical Procedures in Emergency Medicine, 6th ed.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4A8-522E-488C-BC11-7863FDC631E1}" type="slidenum">
              <a:rPr lang="zh-HK" altLang="en-US" smtClean="0"/>
              <a:t>38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164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FF61-8FCF-4C26-AC70-2DCC56350F7C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7B26-18AF-42BF-AF96-89340F032B6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895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FF61-8FCF-4C26-AC70-2DCC56350F7C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7B26-18AF-42BF-AF96-89340F032B6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316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FF61-8FCF-4C26-AC70-2DCC56350F7C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7B26-18AF-42BF-AF96-89340F032B6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200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FF61-8FCF-4C26-AC70-2DCC56350F7C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7B26-18AF-42BF-AF96-89340F032B6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118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FF61-8FCF-4C26-AC70-2DCC56350F7C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7B26-18AF-42BF-AF96-89340F032B6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63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FF61-8FCF-4C26-AC70-2DCC56350F7C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7B26-18AF-42BF-AF96-89340F032B6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485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FF61-8FCF-4C26-AC70-2DCC56350F7C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7B26-18AF-42BF-AF96-89340F032B6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35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FF61-8FCF-4C26-AC70-2DCC56350F7C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7B26-18AF-42BF-AF96-89340F032B6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32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FF61-8FCF-4C26-AC70-2DCC56350F7C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7B26-18AF-42BF-AF96-89340F032B6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530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FF61-8FCF-4C26-AC70-2DCC56350F7C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7B26-18AF-42BF-AF96-89340F032B6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629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FF61-8FCF-4C26-AC70-2DCC56350F7C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7B26-18AF-42BF-AF96-89340F032B6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534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FF61-8FCF-4C26-AC70-2DCC56350F7C}" type="datetimeFigureOut">
              <a:rPr lang="zh-HK" altLang="en-US" smtClean="0"/>
              <a:t>22/9/2013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7B26-18AF-42BF-AF96-89340F032B6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284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JCM OSCE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AHNH</a:t>
            </a:r>
          </a:p>
          <a:p>
            <a:r>
              <a:rPr lang="en-US" altLang="zh-HK" dirty="0" smtClean="0"/>
              <a:t>2 Oct 2013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0111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9639" y="-2893774"/>
            <a:ext cx="7588701" cy="10441162"/>
          </a:xfrm>
        </p:spPr>
      </p:pic>
    </p:spTree>
    <p:extLst>
      <p:ext uri="{BB962C8B-B14F-4D97-AF65-F5344CB8AC3E}">
        <p14:creationId xmlns:p14="http://schemas.microsoft.com/office/powerpoint/2010/main" val="4712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M/15</a:t>
            </a:r>
          </a:p>
          <a:p>
            <a:r>
              <a:rPr lang="en-US" altLang="zh-HK" dirty="0" smtClean="0"/>
              <a:t>SOB and throat obstruction for few hours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665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90" y="116632"/>
            <a:ext cx="5531506" cy="6655368"/>
          </a:xfrm>
        </p:spPr>
      </p:pic>
    </p:spTree>
    <p:extLst>
      <p:ext uri="{BB962C8B-B14F-4D97-AF65-F5344CB8AC3E}">
        <p14:creationId xmlns:p14="http://schemas.microsoft.com/office/powerpoint/2010/main" val="33822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61812"/>
            <a:ext cx="5611517" cy="6679556"/>
          </a:xfrm>
        </p:spPr>
      </p:pic>
    </p:spTree>
    <p:extLst>
      <p:ext uri="{BB962C8B-B14F-4D97-AF65-F5344CB8AC3E}">
        <p14:creationId xmlns:p14="http://schemas.microsoft.com/office/powerpoint/2010/main" val="7572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err="1" smtClean="0"/>
              <a:t>Pneumomediastinum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5630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are the possible causes?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98164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29600" cy="370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8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29600" cy="351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M/60</a:t>
            </a:r>
          </a:p>
          <a:p>
            <a:r>
              <a:rPr lang="en-US" altLang="zh-HK" dirty="0" smtClean="0"/>
              <a:t>Fell on outstretched hand</a:t>
            </a:r>
          </a:p>
        </p:txBody>
      </p:sp>
    </p:spTree>
    <p:extLst>
      <p:ext uri="{BB962C8B-B14F-4D97-AF65-F5344CB8AC3E}">
        <p14:creationId xmlns:p14="http://schemas.microsoft.com/office/powerpoint/2010/main" val="1347912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20" y="44624"/>
            <a:ext cx="4901128" cy="6775321"/>
          </a:xfrm>
        </p:spPr>
      </p:pic>
    </p:spTree>
    <p:extLst>
      <p:ext uri="{BB962C8B-B14F-4D97-AF65-F5344CB8AC3E}">
        <p14:creationId xmlns:p14="http://schemas.microsoft.com/office/powerpoint/2010/main" val="41466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M/20</a:t>
            </a:r>
          </a:p>
          <a:p>
            <a:r>
              <a:rPr lang="en-US" altLang="zh-HK" dirty="0" smtClean="0"/>
              <a:t>Walk-in case</a:t>
            </a:r>
          </a:p>
          <a:p>
            <a:r>
              <a:rPr lang="en-US" altLang="zh-HK" dirty="0" smtClean="0"/>
              <a:t>Chest discomfort for 1 hour</a:t>
            </a:r>
          </a:p>
          <a:p>
            <a:r>
              <a:rPr lang="en-US" altLang="zh-HK" dirty="0"/>
              <a:t>BP 114/89 P77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967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21047"/>
            <a:ext cx="4943882" cy="6834423"/>
          </a:xfrm>
        </p:spPr>
      </p:pic>
    </p:spTree>
    <p:extLst>
      <p:ext uri="{BB962C8B-B14F-4D97-AF65-F5344CB8AC3E}">
        <p14:creationId xmlns:p14="http://schemas.microsoft.com/office/powerpoint/2010/main" val="31831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Fracture of </a:t>
            </a:r>
            <a:r>
              <a:rPr lang="en-US" altLang="zh-HK" dirty="0" err="1" smtClean="0"/>
              <a:t>triquetrum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Dorsal chip fracture</a:t>
            </a:r>
          </a:p>
          <a:p>
            <a:r>
              <a:rPr lang="en-US" altLang="zh-HK" dirty="0" smtClean="0"/>
              <a:t>Cast for 4 weeks</a:t>
            </a:r>
          </a:p>
          <a:p>
            <a:r>
              <a:rPr lang="en-US" altLang="zh-HK" dirty="0" smtClean="0"/>
              <a:t>Good prognosis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98444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F/29</a:t>
            </a:r>
          </a:p>
          <a:p>
            <a:r>
              <a:rPr lang="en-US" altLang="zh-HK" dirty="0" smtClean="0"/>
              <a:t>Abdominal distension and NBO for 3 days</a:t>
            </a:r>
          </a:p>
          <a:p>
            <a:r>
              <a:rPr lang="en-US" altLang="zh-HK" dirty="0" smtClean="0"/>
              <a:t>No vomiting</a:t>
            </a:r>
          </a:p>
          <a:p>
            <a:r>
              <a:rPr lang="en-US" altLang="zh-HK" dirty="0"/>
              <a:t>Similar episodes </a:t>
            </a:r>
            <a:r>
              <a:rPr lang="en-US" altLang="zh-HK" dirty="0" smtClean="0"/>
              <a:t>before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1345465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700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9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Sigmoid volvulus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15762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50862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Emergency</a:t>
            </a:r>
          </a:p>
          <a:p>
            <a:pPr lvl="1"/>
            <a:r>
              <a:rPr lang="en-US" altLang="zh-HK" dirty="0" smtClean="0"/>
              <a:t>Endoscopic decompression</a:t>
            </a:r>
          </a:p>
          <a:p>
            <a:r>
              <a:rPr lang="en-US" altLang="zh-HK" dirty="0" smtClean="0"/>
              <a:t>Elective</a:t>
            </a:r>
          </a:p>
          <a:p>
            <a:pPr lvl="1"/>
            <a:r>
              <a:rPr lang="en-US" altLang="zh-HK" dirty="0" smtClean="0"/>
              <a:t>Colectomy for recurrent cases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09438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F/80</a:t>
            </a:r>
          </a:p>
          <a:p>
            <a:r>
              <a:rPr lang="en-US" altLang="zh-HK" dirty="0" smtClean="0"/>
              <a:t>Abdominal distension for 1 day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150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5736"/>
            <a:ext cx="5847653" cy="6710878"/>
          </a:xfrm>
        </p:spPr>
      </p:pic>
    </p:spTree>
    <p:extLst>
      <p:ext uri="{BB962C8B-B14F-4D97-AF65-F5344CB8AC3E}">
        <p14:creationId xmlns:p14="http://schemas.microsoft.com/office/powerpoint/2010/main" val="161932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Abdominal aortic aneurysm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02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7626" y="-1785250"/>
            <a:ext cx="7641037" cy="10513170"/>
          </a:xfrm>
        </p:spPr>
      </p:pic>
    </p:spTree>
    <p:extLst>
      <p:ext uri="{BB962C8B-B14F-4D97-AF65-F5344CB8AC3E}">
        <p14:creationId xmlns:p14="http://schemas.microsoft.com/office/powerpoint/2010/main" val="2259835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Resuscitation</a:t>
            </a:r>
          </a:p>
          <a:p>
            <a:r>
              <a:rPr lang="en-US" altLang="zh-HK" dirty="0" smtClean="0"/>
              <a:t>USG/CT</a:t>
            </a:r>
          </a:p>
          <a:p>
            <a:r>
              <a:rPr lang="en-US" altLang="zh-HK" dirty="0" smtClean="0"/>
              <a:t>Operation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84775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Case 6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M/13</a:t>
            </a:r>
          </a:p>
          <a:p>
            <a:r>
              <a:rPr lang="en-US" altLang="zh-HK" dirty="0" smtClean="0"/>
              <a:t>Twisted right leg while chasing others at school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510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C:\Users\Leung Yuen Hung\Pictures\Resize\IMG_1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94724" cy="5246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8161627" cy="5001419"/>
          </a:xfrm>
        </p:spPr>
      </p:pic>
    </p:spTree>
    <p:extLst>
      <p:ext uri="{BB962C8B-B14F-4D97-AF65-F5344CB8AC3E}">
        <p14:creationId xmlns:p14="http://schemas.microsoft.com/office/powerpoint/2010/main" val="1737675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diagnosis?</a:t>
            </a:r>
          </a:p>
          <a:p>
            <a:pPr lvl="1"/>
            <a:r>
              <a:rPr lang="en-US" altLang="zh-HK" dirty="0"/>
              <a:t>P</a:t>
            </a:r>
            <a:r>
              <a:rPr lang="en-US" altLang="zh-HK" dirty="0" smtClean="0"/>
              <a:t>osterior hip </a:t>
            </a:r>
            <a:r>
              <a:rPr lang="en-US" altLang="zh-HK" dirty="0"/>
              <a:t>dislocation </a:t>
            </a:r>
            <a:endParaRPr lang="en-US" altLang="zh-HK" dirty="0" smtClean="0"/>
          </a:p>
          <a:p>
            <a:pPr lvl="2"/>
            <a:r>
              <a:rPr lang="en-US" altLang="zh-HK" i="1" dirty="0" smtClean="0"/>
              <a:t>position </a:t>
            </a:r>
            <a:r>
              <a:rPr lang="en-US" altLang="zh-HK" i="1" dirty="0"/>
              <a:t>of </a:t>
            </a:r>
            <a:r>
              <a:rPr lang="en-US" altLang="zh-HK" i="1" dirty="0" smtClean="0"/>
              <a:t>modesty</a:t>
            </a:r>
          </a:p>
        </p:txBody>
      </p:sp>
    </p:spTree>
    <p:extLst>
      <p:ext uri="{BB962C8B-B14F-4D97-AF65-F5344CB8AC3E}">
        <p14:creationId xmlns:p14="http://schemas.microsoft.com/office/powerpoint/2010/main" val="10495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is the commoner mechanism of injury?</a:t>
            </a:r>
          </a:p>
          <a:p>
            <a:pPr lvl="1"/>
            <a:r>
              <a:rPr lang="en-US" altLang="zh-HK" dirty="0" smtClean="0"/>
              <a:t>MVA dashboard injury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96752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What are the </a:t>
            </a:r>
            <a:r>
              <a:rPr lang="en-US" altLang="zh-HK" dirty="0" smtClean="0"/>
              <a:t>potential complications?</a:t>
            </a:r>
          </a:p>
          <a:p>
            <a:pPr lvl="1"/>
            <a:r>
              <a:rPr lang="en-US" altLang="zh-HK" dirty="0"/>
              <a:t>Sciatic palsy </a:t>
            </a:r>
          </a:p>
          <a:p>
            <a:pPr lvl="1"/>
            <a:r>
              <a:rPr lang="en-US" altLang="zh-HK" dirty="0" smtClean="0"/>
              <a:t>Femoral vessels injury</a:t>
            </a:r>
          </a:p>
          <a:p>
            <a:pPr lvl="1"/>
            <a:r>
              <a:rPr lang="en-US" altLang="zh-HK" dirty="0" err="1" smtClean="0"/>
              <a:t>Acetabular</a:t>
            </a:r>
            <a:r>
              <a:rPr lang="en-US" altLang="zh-HK" dirty="0" smtClean="0"/>
              <a:t> and femoral head fracture</a:t>
            </a:r>
          </a:p>
          <a:p>
            <a:pPr lvl="1"/>
            <a:r>
              <a:rPr lang="en-US" altLang="zh-HK" dirty="0" smtClean="0"/>
              <a:t>Joint instability</a:t>
            </a:r>
          </a:p>
          <a:p>
            <a:pPr lvl="1"/>
            <a:r>
              <a:rPr lang="en-US" altLang="zh-HK" dirty="0" smtClean="0"/>
              <a:t>AVN</a:t>
            </a:r>
          </a:p>
          <a:p>
            <a:pPr lvl="1"/>
            <a:r>
              <a:rPr lang="en-US" altLang="zh-HK" dirty="0" smtClean="0"/>
              <a:t>Traumatic arthritis</a:t>
            </a:r>
          </a:p>
        </p:txBody>
      </p:sp>
    </p:spTree>
    <p:extLst>
      <p:ext uri="{BB962C8B-B14F-4D97-AF65-F5344CB8AC3E}">
        <p14:creationId xmlns:p14="http://schemas.microsoft.com/office/powerpoint/2010/main" val="2696655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What </a:t>
            </a:r>
            <a:r>
              <a:rPr lang="en-US" altLang="zh-HK" dirty="0" smtClean="0"/>
              <a:t>is </a:t>
            </a:r>
            <a:r>
              <a:rPr lang="en-US" altLang="zh-HK" dirty="0"/>
              <a:t>the management at A&amp;E</a:t>
            </a:r>
            <a:r>
              <a:rPr lang="en-US" altLang="zh-HK" dirty="0" smtClean="0"/>
              <a:t>?</a:t>
            </a:r>
          </a:p>
          <a:p>
            <a:pPr lvl="1"/>
            <a:r>
              <a:rPr lang="en-US" altLang="zh-HK" dirty="0" smtClean="0"/>
              <a:t>Reduction </a:t>
            </a:r>
            <a:r>
              <a:rPr lang="en-US" altLang="zh-HK" dirty="0"/>
              <a:t>within 6 hours under procedural sedation or general </a:t>
            </a:r>
            <a:r>
              <a:rPr lang="en-US" altLang="zh-HK" dirty="0" smtClean="0"/>
              <a:t>anesthesia</a:t>
            </a:r>
          </a:p>
        </p:txBody>
      </p:sp>
    </p:spTree>
    <p:extLst>
      <p:ext uri="{BB962C8B-B14F-4D97-AF65-F5344CB8AC3E}">
        <p14:creationId xmlns:p14="http://schemas.microsoft.com/office/powerpoint/2010/main" val="8104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77" y="476672"/>
            <a:ext cx="6122538" cy="580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8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The end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017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What are the differential diagnoses?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3558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mtClean="0"/>
              <a:t>Differential diagnoses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STEMI</a:t>
            </a:r>
          </a:p>
          <a:p>
            <a:pPr lvl="1"/>
            <a:r>
              <a:rPr lang="en-US" altLang="zh-HK" dirty="0" smtClean="0"/>
              <a:t>Pericarditis</a:t>
            </a:r>
          </a:p>
          <a:p>
            <a:pPr lvl="1"/>
            <a:r>
              <a:rPr lang="en-US" altLang="zh-HK" dirty="0" smtClean="0"/>
              <a:t>LV aneurysm</a:t>
            </a:r>
          </a:p>
          <a:p>
            <a:pPr lvl="1"/>
            <a:r>
              <a:rPr lang="en-US" altLang="zh-HK" dirty="0" smtClean="0"/>
              <a:t>BER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542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BER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Concave ST elevation</a:t>
            </a:r>
          </a:p>
          <a:p>
            <a:r>
              <a:rPr lang="en-US" altLang="zh-HK" dirty="0"/>
              <a:t>Diffuse ST elevation</a:t>
            </a:r>
          </a:p>
          <a:p>
            <a:pPr lvl="1"/>
            <a:r>
              <a:rPr lang="en-US" altLang="zh-HK" dirty="0"/>
              <a:t>Typically seen in leads V2 </a:t>
            </a:r>
            <a:r>
              <a:rPr lang="en-US" altLang="zh-HK"/>
              <a:t>to </a:t>
            </a:r>
            <a:r>
              <a:rPr lang="en-US" altLang="zh-HK" smtClean="0"/>
              <a:t>V5</a:t>
            </a:r>
            <a:endParaRPr lang="en-US" altLang="zh-HK" dirty="0" smtClean="0"/>
          </a:p>
          <a:p>
            <a:r>
              <a:rPr lang="en-US" altLang="zh-HK" dirty="0"/>
              <a:t>N</a:t>
            </a:r>
            <a:r>
              <a:rPr lang="en-US" altLang="zh-HK" dirty="0" smtClean="0"/>
              <a:t>otching at J point </a:t>
            </a:r>
          </a:p>
          <a:p>
            <a:r>
              <a:rPr lang="en-US" altLang="zh-HK" dirty="0"/>
              <a:t>R</a:t>
            </a:r>
            <a:r>
              <a:rPr lang="en-US" altLang="zh-HK" dirty="0" smtClean="0"/>
              <a:t>elative temporal stability</a:t>
            </a:r>
          </a:p>
        </p:txBody>
      </p:sp>
    </p:spTree>
    <p:extLst>
      <p:ext uri="{BB962C8B-B14F-4D97-AF65-F5344CB8AC3E}">
        <p14:creationId xmlns:p14="http://schemas.microsoft.com/office/powerpoint/2010/main" val="15743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Pericarditis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Sinus tachycardia</a:t>
            </a:r>
          </a:p>
          <a:p>
            <a:r>
              <a:rPr lang="en-US" altLang="zh-HK" dirty="0" smtClean="0"/>
              <a:t>Diffuse concave ST elevation</a:t>
            </a:r>
          </a:p>
          <a:p>
            <a:r>
              <a:rPr lang="en-US" altLang="zh-HK" dirty="0" smtClean="0"/>
              <a:t>PR segment depression </a:t>
            </a:r>
          </a:p>
          <a:p>
            <a:pPr lvl="1"/>
            <a:r>
              <a:rPr lang="en-US" altLang="zh-HK" dirty="0"/>
              <a:t>B</a:t>
            </a:r>
            <a:r>
              <a:rPr lang="en-US" altLang="zh-HK" dirty="0" smtClean="0"/>
              <a:t>est seen in inferior leads and V6</a:t>
            </a:r>
          </a:p>
          <a:p>
            <a:r>
              <a:rPr lang="en-US" altLang="zh-HK" dirty="0" smtClean="0"/>
              <a:t>PR segment elevation in </a:t>
            </a:r>
            <a:r>
              <a:rPr lang="en-US" altLang="zh-HK" dirty="0" err="1" smtClean="0"/>
              <a:t>aVR</a:t>
            </a:r>
            <a:endParaRPr lang="en-US" altLang="zh-HK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8684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2716"/>
            <a:ext cx="8229600" cy="45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err="1" smtClean="0"/>
              <a:t>HsTnT</a:t>
            </a:r>
            <a:r>
              <a:rPr lang="en-US" altLang="zh-HK" dirty="0" smtClean="0"/>
              <a:t> 293ng/L</a:t>
            </a:r>
          </a:p>
          <a:p>
            <a:r>
              <a:rPr lang="en-US" altLang="zh-HK" dirty="0" smtClean="0"/>
              <a:t>Echo: normal</a:t>
            </a:r>
          </a:p>
          <a:p>
            <a:r>
              <a:rPr lang="en-US" altLang="zh-HK" dirty="0" smtClean="0"/>
              <a:t>Viral titer negative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353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286</Words>
  <Application>Microsoft Office PowerPoint</Application>
  <PresentationFormat>On-screen Show (4:3)</PresentationFormat>
  <Paragraphs>84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JCM OSCE</vt:lpstr>
      <vt:lpstr>Case 1 </vt:lpstr>
      <vt:lpstr>PowerPoint Presentation</vt:lpstr>
      <vt:lpstr>PowerPoint Presentation</vt:lpstr>
      <vt:lpstr>PowerPoint Presentation</vt:lpstr>
      <vt:lpstr>BER</vt:lpstr>
      <vt:lpstr>Pericarditis</vt:lpstr>
      <vt:lpstr>PowerPoint Presentation</vt:lpstr>
      <vt:lpstr>PowerPoint Presentation</vt:lpstr>
      <vt:lpstr>PowerPoint Presentation</vt:lpstr>
      <vt:lpstr>Case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3</vt:lpstr>
      <vt:lpstr>PowerPoint Presentation</vt:lpstr>
      <vt:lpstr>PowerPoint Presentation</vt:lpstr>
      <vt:lpstr>PowerPoint Presentation</vt:lpstr>
      <vt:lpstr>Case 4</vt:lpstr>
      <vt:lpstr>PowerPoint Presentation</vt:lpstr>
      <vt:lpstr>PowerPoint Presentation</vt:lpstr>
      <vt:lpstr>PowerPoint Presentation</vt:lpstr>
      <vt:lpstr>PowerPoint Presentation</vt:lpstr>
      <vt:lpstr>Case 5</vt:lpstr>
      <vt:lpstr>PowerPoint Presentation</vt:lpstr>
      <vt:lpstr>PowerPoint Presentation</vt:lpstr>
      <vt:lpstr>PowerPoint Presentation</vt:lpstr>
      <vt:lpstr>Case 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OSCE</dc:title>
  <dc:creator>Leung Yuen Hung</dc:creator>
  <cp:lastModifiedBy>Leung Yuen Hung</cp:lastModifiedBy>
  <cp:revision>109</cp:revision>
  <dcterms:created xsi:type="dcterms:W3CDTF">2013-09-16T12:20:43Z</dcterms:created>
  <dcterms:modified xsi:type="dcterms:W3CDTF">2013-09-22T05:11:19Z</dcterms:modified>
</cp:coreProperties>
</file>