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90" r:id="rId16"/>
    <p:sldId id="282" r:id="rId17"/>
    <p:sldId id="283" r:id="rId18"/>
    <p:sldId id="284" r:id="rId19"/>
    <p:sldId id="293" r:id="rId20"/>
    <p:sldId id="294" r:id="rId21"/>
    <p:sldId id="295" r:id="rId22"/>
    <p:sldId id="285" r:id="rId2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8" d="100"/>
          <a:sy n="108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235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96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842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268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97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129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03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094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014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593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0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D7D7-EF3C-4A7C-808A-A3912B3A74A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AC8C-68EC-49C4-B958-25DAA9A296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444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JCM OSCE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AHNH</a:t>
            </a:r>
          </a:p>
          <a:p>
            <a:r>
              <a:rPr lang="en-US" altLang="zh-HK" smtClean="0"/>
              <a:t>2 Oct 2013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534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0" y="44624"/>
            <a:ext cx="4901128" cy="6775321"/>
          </a:xfrm>
        </p:spPr>
      </p:pic>
    </p:spTree>
    <p:extLst>
      <p:ext uri="{BB962C8B-B14F-4D97-AF65-F5344CB8AC3E}">
        <p14:creationId xmlns:p14="http://schemas.microsoft.com/office/powerpoint/2010/main" val="41595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1047"/>
            <a:ext cx="4943882" cy="6834423"/>
          </a:xfrm>
        </p:spPr>
      </p:pic>
    </p:spTree>
    <p:extLst>
      <p:ext uri="{BB962C8B-B14F-4D97-AF65-F5344CB8AC3E}">
        <p14:creationId xmlns:p14="http://schemas.microsoft.com/office/powerpoint/2010/main" val="8848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is the treatment?</a:t>
            </a:r>
          </a:p>
          <a:p>
            <a:r>
              <a:rPr lang="en-US" altLang="zh-HK" dirty="0" smtClean="0"/>
              <a:t>What is the prognosis?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31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F/29</a:t>
            </a:r>
          </a:p>
          <a:p>
            <a:r>
              <a:rPr lang="en-US" altLang="zh-HK" dirty="0" smtClean="0"/>
              <a:t>Abdominal distension and NBO for 3 days</a:t>
            </a:r>
          </a:p>
          <a:p>
            <a:r>
              <a:rPr lang="en-US" altLang="zh-HK" dirty="0" smtClean="0"/>
              <a:t>No vomiting</a:t>
            </a:r>
          </a:p>
          <a:p>
            <a:r>
              <a:rPr lang="en-US" altLang="zh-HK" dirty="0" smtClean="0"/>
              <a:t>Similar episodes before</a:t>
            </a:r>
          </a:p>
        </p:txBody>
      </p:sp>
    </p:spTree>
    <p:extLst>
      <p:ext uri="{BB962C8B-B14F-4D97-AF65-F5344CB8AC3E}">
        <p14:creationId xmlns:p14="http://schemas.microsoft.com/office/powerpoint/2010/main" val="275645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70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likely diagnosis?</a:t>
            </a:r>
          </a:p>
          <a:p>
            <a:r>
              <a:rPr lang="en-US" altLang="zh-HK" dirty="0" smtClean="0"/>
              <a:t>What is the management?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593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F/80</a:t>
            </a:r>
          </a:p>
          <a:p>
            <a:r>
              <a:rPr lang="en-US" altLang="zh-HK" dirty="0" smtClean="0"/>
              <a:t>Abdominal distension for 1 day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650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5736"/>
            <a:ext cx="5847653" cy="6710878"/>
          </a:xfrm>
        </p:spPr>
      </p:pic>
    </p:spTree>
    <p:extLst>
      <p:ext uri="{BB962C8B-B14F-4D97-AF65-F5344CB8AC3E}">
        <p14:creationId xmlns:p14="http://schemas.microsoft.com/office/powerpoint/2010/main" val="5075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is the management at A&amp;E?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55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6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M/13</a:t>
            </a:r>
          </a:p>
          <a:p>
            <a:r>
              <a:rPr lang="en-US" altLang="zh-HK" dirty="0" smtClean="0"/>
              <a:t>Twisted right leg while chasing others at school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28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M/20</a:t>
            </a:r>
            <a:endParaRPr lang="en-US" altLang="zh-HK" dirty="0" smtClean="0"/>
          </a:p>
          <a:p>
            <a:r>
              <a:rPr lang="en-US" altLang="zh-HK" dirty="0" smtClean="0"/>
              <a:t>Walk-in case</a:t>
            </a:r>
          </a:p>
          <a:p>
            <a:r>
              <a:rPr lang="en-US" altLang="zh-HK" dirty="0" smtClean="0"/>
              <a:t>Chest discomfort for 1 </a:t>
            </a:r>
            <a:r>
              <a:rPr lang="en-US" altLang="zh-HK" dirty="0" smtClean="0"/>
              <a:t>day</a:t>
            </a:r>
            <a:endParaRPr lang="en-US" altLang="zh-HK" dirty="0" smtClean="0"/>
          </a:p>
          <a:p>
            <a:r>
              <a:rPr lang="en-US" altLang="zh-HK" dirty="0" smtClean="0"/>
              <a:t>BP 114/89 </a:t>
            </a:r>
            <a:r>
              <a:rPr lang="en-US" altLang="zh-HK" dirty="0" smtClean="0"/>
              <a:t>P70</a:t>
            </a:r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43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C:\Users\Leung Yuen Hung\Pictures\Resize\IMG_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is the commoner mechanism of injury for this condition?</a:t>
            </a:r>
          </a:p>
          <a:p>
            <a:r>
              <a:rPr lang="en-US" altLang="zh-HK" dirty="0"/>
              <a:t>What are the </a:t>
            </a:r>
            <a:r>
              <a:rPr lang="en-US" altLang="zh-HK" dirty="0" smtClean="0"/>
              <a:t>potential complications?</a:t>
            </a:r>
          </a:p>
          <a:p>
            <a:r>
              <a:rPr lang="en-US" altLang="zh-HK" smtClean="0"/>
              <a:t>What is the </a:t>
            </a:r>
            <a:r>
              <a:rPr lang="en-US" altLang="zh-HK" dirty="0" smtClean="0"/>
              <a:t>management at A&amp;E?</a:t>
            </a:r>
          </a:p>
        </p:txBody>
      </p:sp>
    </p:spTree>
    <p:extLst>
      <p:ext uri="{BB962C8B-B14F-4D97-AF65-F5344CB8AC3E}">
        <p14:creationId xmlns:p14="http://schemas.microsoft.com/office/powerpoint/2010/main" val="26640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521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7626" y="-1785250"/>
            <a:ext cx="7641037" cy="10513170"/>
          </a:xfrm>
        </p:spPr>
      </p:pic>
    </p:spTree>
    <p:extLst>
      <p:ext uri="{BB962C8B-B14F-4D97-AF65-F5344CB8AC3E}">
        <p14:creationId xmlns:p14="http://schemas.microsoft.com/office/powerpoint/2010/main" val="339393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differential diagnoses?</a:t>
            </a:r>
          </a:p>
          <a:p>
            <a:r>
              <a:rPr lang="en-US" altLang="zh-HK" dirty="0" smtClean="0"/>
              <a:t>How to distinguish between them?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056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M/15</a:t>
            </a:r>
          </a:p>
          <a:p>
            <a:r>
              <a:rPr lang="en-US" altLang="zh-HK" dirty="0" smtClean="0"/>
              <a:t>SOB and throat obstruction for few hours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304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0" y="116632"/>
            <a:ext cx="5531506" cy="6655368"/>
          </a:xfrm>
        </p:spPr>
      </p:pic>
    </p:spTree>
    <p:extLst>
      <p:ext uri="{BB962C8B-B14F-4D97-AF65-F5344CB8AC3E}">
        <p14:creationId xmlns:p14="http://schemas.microsoft.com/office/powerpoint/2010/main" val="647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61812"/>
            <a:ext cx="5611517" cy="6679556"/>
          </a:xfrm>
        </p:spPr>
      </p:pic>
    </p:spTree>
    <p:extLst>
      <p:ext uri="{BB962C8B-B14F-4D97-AF65-F5344CB8AC3E}">
        <p14:creationId xmlns:p14="http://schemas.microsoft.com/office/powerpoint/2010/main" val="1406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are the possible causes?</a:t>
            </a:r>
          </a:p>
          <a:p>
            <a:r>
              <a:rPr lang="en-US" altLang="zh-HK" dirty="0" smtClean="0"/>
              <a:t>What is the management?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319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M/60</a:t>
            </a:r>
          </a:p>
          <a:p>
            <a:r>
              <a:rPr lang="en-US" altLang="zh-HK" dirty="0" smtClean="0"/>
              <a:t>Fell on outstretched hand</a:t>
            </a:r>
          </a:p>
        </p:txBody>
      </p:sp>
    </p:spTree>
    <p:extLst>
      <p:ext uri="{BB962C8B-B14F-4D97-AF65-F5344CB8AC3E}">
        <p14:creationId xmlns:p14="http://schemas.microsoft.com/office/powerpoint/2010/main" val="21766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167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JCM OSCE</vt:lpstr>
      <vt:lpstr>Case 1 </vt:lpstr>
      <vt:lpstr>PowerPoint Presentation</vt:lpstr>
      <vt:lpstr>PowerPoint Presentation</vt:lpstr>
      <vt:lpstr>Case 2</vt:lpstr>
      <vt:lpstr>PowerPoint Presentation</vt:lpstr>
      <vt:lpstr>PowerPoint Presentation</vt:lpstr>
      <vt:lpstr>PowerPoint Presentation</vt:lpstr>
      <vt:lpstr>Case 3</vt:lpstr>
      <vt:lpstr>PowerPoint Presentation</vt:lpstr>
      <vt:lpstr>PowerPoint Presentation</vt:lpstr>
      <vt:lpstr>PowerPoint Presentation</vt:lpstr>
      <vt:lpstr>Case 4</vt:lpstr>
      <vt:lpstr>PowerPoint Presentation</vt:lpstr>
      <vt:lpstr>PowerPoint Presentation</vt:lpstr>
      <vt:lpstr>Case 5</vt:lpstr>
      <vt:lpstr>PowerPoint Presentation</vt:lpstr>
      <vt:lpstr>PowerPoint Presentation</vt:lpstr>
      <vt:lpstr>Case 6 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Leung Yuen Hung</dc:creator>
  <cp:lastModifiedBy>Leung Yuen Hung</cp:lastModifiedBy>
  <cp:revision>43</cp:revision>
  <dcterms:created xsi:type="dcterms:W3CDTF">2013-09-19T03:26:10Z</dcterms:created>
  <dcterms:modified xsi:type="dcterms:W3CDTF">2013-09-22T05:00:37Z</dcterms:modified>
</cp:coreProperties>
</file>