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8B0D-2646-4487-B19C-003B208E9703}" type="datetimeFigureOut">
              <a:rPr lang="zh-HK" altLang="en-US" smtClean="0"/>
              <a:t>23/4/2016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91AF-960B-4556-B0AC-98FB9CD9F5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8720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8B0D-2646-4487-B19C-003B208E9703}" type="datetimeFigureOut">
              <a:rPr lang="zh-HK" altLang="en-US" smtClean="0"/>
              <a:t>23/4/2016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91AF-960B-4556-B0AC-98FB9CD9F5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0673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8B0D-2646-4487-B19C-003B208E9703}" type="datetimeFigureOut">
              <a:rPr lang="zh-HK" altLang="en-US" smtClean="0"/>
              <a:t>23/4/2016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91AF-960B-4556-B0AC-98FB9CD9F5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215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8B0D-2646-4487-B19C-003B208E9703}" type="datetimeFigureOut">
              <a:rPr lang="zh-HK" altLang="en-US" smtClean="0"/>
              <a:t>23/4/2016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91AF-960B-4556-B0AC-98FB9CD9F5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527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8B0D-2646-4487-B19C-003B208E9703}" type="datetimeFigureOut">
              <a:rPr lang="zh-HK" altLang="en-US" smtClean="0"/>
              <a:t>23/4/2016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91AF-960B-4556-B0AC-98FB9CD9F5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629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8B0D-2646-4487-B19C-003B208E9703}" type="datetimeFigureOut">
              <a:rPr lang="zh-HK" altLang="en-US" smtClean="0"/>
              <a:t>23/4/2016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91AF-960B-4556-B0AC-98FB9CD9F5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261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8B0D-2646-4487-B19C-003B208E9703}" type="datetimeFigureOut">
              <a:rPr lang="zh-HK" altLang="en-US" smtClean="0"/>
              <a:t>23/4/2016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91AF-960B-4556-B0AC-98FB9CD9F5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454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8B0D-2646-4487-B19C-003B208E9703}" type="datetimeFigureOut">
              <a:rPr lang="zh-HK" altLang="en-US" smtClean="0"/>
              <a:t>23/4/2016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91AF-960B-4556-B0AC-98FB9CD9F5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4589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8B0D-2646-4487-B19C-003B208E9703}" type="datetimeFigureOut">
              <a:rPr lang="zh-HK" altLang="en-US" smtClean="0"/>
              <a:t>23/4/2016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91AF-960B-4556-B0AC-98FB9CD9F5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374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8B0D-2646-4487-B19C-003B208E9703}" type="datetimeFigureOut">
              <a:rPr lang="zh-HK" altLang="en-US" smtClean="0"/>
              <a:t>23/4/2016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91AF-960B-4556-B0AC-98FB9CD9F5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603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8B0D-2646-4487-B19C-003B208E9703}" type="datetimeFigureOut">
              <a:rPr lang="zh-HK" altLang="en-US" smtClean="0"/>
              <a:t>23/4/2016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91AF-960B-4556-B0AC-98FB9CD9F5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2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58B0D-2646-4487-B19C-003B208E9703}" type="datetimeFigureOut">
              <a:rPr lang="zh-HK" altLang="en-US" smtClean="0"/>
              <a:t>23/4/2016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E91AF-960B-4556-B0AC-98FB9CD9F5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939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dirty="0" smtClean="0"/>
              <a:t>OSCE</a:t>
            </a:r>
            <a:br>
              <a:rPr lang="en-US" altLang="zh-HK" dirty="0" smtClean="0"/>
            </a:br>
            <a:r>
              <a:rPr lang="en-US" altLang="zh-HK" dirty="0" smtClean="0"/>
              <a:t>Suggested answer 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HK" dirty="0" smtClean="0"/>
              <a:t>4 May 2016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50863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 startAt="3"/>
            </a:pPr>
            <a:r>
              <a:rPr lang="en-US" altLang="zh-HK" dirty="0" smtClean="0"/>
              <a:t>Resuscitation</a:t>
            </a:r>
            <a:endParaRPr lang="en-US" altLang="zh-HK" dirty="0" smtClean="0"/>
          </a:p>
          <a:p>
            <a:pPr marL="0" indent="0">
              <a:buNone/>
            </a:pPr>
            <a:r>
              <a:rPr lang="en-US" altLang="zh-HK" dirty="0" smtClean="0"/>
              <a:t>      Broad spectrum antibiotic</a:t>
            </a:r>
          </a:p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    NG tube</a:t>
            </a:r>
          </a:p>
          <a:p>
            <a:pPr marL="0" indent="0">
              <a:buNone/>
            </a:pPr>
            <a:r>
              <a:rPr lang="en-US" altLang="zh-HK" dirty="0"/>
              <a:t>      </a:t>
            </a:r>
            <a:r>
              <a:rPr lang="en-US" altLang="zh-HK" dirty="0" smtClean="0"/>
              <a:t>Tube </a:t>
            </a:r>
            <a:r>
              <a:rPr lang="en-US" altLang="zh-HK" dirty="0" err="1"/>
              <a:t>thoracostomy</a:t>
            </a:r>
            <a:r>
              <a:rPr lang="en-US" altLang="zh-HK" dirty="0"/>
              <a:t> </a:t>
            </a:r>
            <a:endParaRPr lang="en-US" altLang="zh-HK" dirty="0" smtClean="0"/>
          </a:p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    </a:t>
            </a:r>
            <a:r>
              <a:rPr lang="en-US" altLang="zh-HK" dirty="0" smtClean="0"/>
              <a:t>Urgent </a:t>
            </a:r>
            <a:r>
              <a:rPr lang="en-US" altLang="zh-HK" smtClean="0"/>
              <a:t>surgical consultation</a:t>
            </a:r>
            <a:endParaRPr lang="en-US" altLang="zh-HK" dirty="0" smtClean="0"/>
          </a:p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   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37251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dirty="0" smtClean="0"/>
              <a:t>The end</a:t>
            </a:r>
            <a:endParaRPr lang="zh-HK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274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Q1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dirty="0"/>
              <a:t>A</a:t>
            </a:r>
            <a:r>
              <a:rPr lang="en-US" altLang="zh-HK" dirty="0" smtClean="0"/>
              <a:t>)  Abdominal aortic aneurysm </a:t>
            </a:r>
          </a:p>
          <a:p>
            <a:pPr marL="0" indent="0">
              <a:buNone/>
            </a:pPr>
            <a:r>
              <a:rPr lang="en-US" altLang="zh-HK" dirty="0"/>
              <a:t>B</a:t>
            </a:r>
            <a:r>
              <a:rPr lang="en-US" altLang="zh-HK" dirty="0" smtClean="0"/>
              <a:t>)  Abdominal </a:t>
            </a:r>
            <a:r>
              <a:rPr lang="en-US" altLang="zh-HK" dirty="0" smtClean="0"/>
              <a:t>mass/bruit</a:t>
            </a:r>
            <a:endParaRPr lang="en-US" altLang="zh-HK" dirty="0" smtClean="0"/>
          </a:p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    </a:t>
            </a:r>
            <a:r>
              <a:rPr lang="en-US" altLang="zh-HK" dirty="0" smtClean="0"/>
              <a:t>Flank ecchymosis    </a:t>
            </a:r>
            <a:endParaRPr lang="en-US" altLang="zh-HK" dirty="0" smtClean="0"/>
          </a:p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    LL circulation</a:t>
            </a:r>
          </a:p>
          <a:p>
            <a:pPr marL="0" indent="0">
              <a:buNone/>
            </a:pPr>
            <a:r>
              <a:rPr lang="en-US" altLang="zh-HK" dirty="0" smtClean="0"/>
              <a:t>C)  Resuscitation</a:t>
            </a:r>
          </a:p>
          <a:p>
            <a:pPr marL="0" indent="0">
              <a:buNone/>
            </a:pPr>
            <a:r>
              <a:rPr lang="en-US" altLang="zh-HK" dirty="0" smtClean="0"/>
              <a:t>      Pain control</a:t>
            </a:r>
          </a:p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    Emergency surgical consultation</a:t>
            </a:r>
          </a:p>
          <a:p>
            <a:endParaRPr lang="en-US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346660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Q2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n-US" altLang="zh-HK" dirty="0" smtClean="0"/>
              <a:t>Purple urine bag syndrome</a:t>
            </a:r>
          </a:p>
          <a:p>
            <a:pPr marL="514350" indent="-514350">
              <a:buAutoNum type="alphaUcParenR"/>
            </a:pPr>
            <a:r>
              <a:rPr lang="en-US" altLang="zh-HK" dirty="0" smtClean="0"/>
              <a:t>Indwelling urinary catheter</a:t>
            </a:r>
          </a:p>
          <a:p>
            <a:pPr marL="0" indent="0">
              <a:buNone/>
            </a:pPr>
            <a:r>
              <a:rPr lang="en-US" altLang="zh-HK" dirty="0" smtClean="0"/>
              <a:t>      Chronic constipation</a:t>
            </a:r>
          </a:p>
          <a:p>
            <a:pPr marL="0" indent="0">
              <a:buNone/>
            </a:pPr>
            <a:r>
              <a:rPr lang="en-US" altLang="zh-HK" dirty="0" smtClean="0"/>
              <a:t>      Female</a:t>
            </a:r>
          </a:p>
          <a:p>
            <a:pPr marL="514350" indent="-514350">
              <a:buAutoNum type="alphaUcParenR" startAt="3"/>
            </a:pPr>
            <a:r>
              <a:rPr lang="en-US" altLang="zh-HK" dirty="0" smtClean="0"/>
              <a:t>Alleviation of constipation</a:t>
            </a:r>
          </a:p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    Catheter replacement</a:t>
            </a:r>
          </a:p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    +/- Antibiotic</a:t>
            </a:r>
          </a:p>
          <a:p>
            <a:pPr marL="514350" indent="-514350">
              <a:buAutoNum type="alphaUcParenR"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50141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C:\Users\Leung Yuen Hung\Desktop\OSCE 2016\smj565078_fig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503112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Q3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altLang="zh-HK" dirty="0" smtClean="0"/>
              <a:t>Well circumscribed CSF lesion at left middle cranial fossa </a:t>
            </a:r>
          </a:p>
          <a:p>
            <a:pPr marL="514350" indent="-514350">
              <a:buAutoNum type="alphaUcParenR"/>
            </a:pPr>
            <a:r>
              <a:rPr lang="en-US" altLang="zh-HK" dirty="0" smtClean="0"/>
              <a:t>Arachnoid cyst</a:t>
            </a:r>
          </a:p>
          <a:p>
            <a:pPr marL="0" indent="0">
              <a:buNone/>
            </a:pPr>
            <a:r>
              <a:rPr lang="en-US" altLang="zh-HK" dirty="0" smtClean="0"/>
              <a:t>      </a:t>
            </a:r>
            <a:r>
              <a:rPr lang="en-US" altLang="zh-HK" dirty="0" err="1" smtClean="0"/>
              <a:t>Epidermoid</a:t>
            </a:r>
            <a:r>
              <a:rPr lang="en-US" altLang="zh-HK" dirty="0" smtClean="0"/>
              <a:t> cyst</a:t>
            </a:r>
          </a:p>
          <a:p>
            <a:pPr marL="0" indent="0">
              <a:buNone/>
            </a:pPr>
            <a:r>
              <a:rPr lang="en-US" altLang="zh-HK" dirty="0" smtClean="0"/>
              <a:t>C)  Refer to neurosurgeon</a:t>
            </a:r>
          </a:p>
          <a:p>
            <a:pPr marL="400050" lvl="1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4085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Q4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n-US" altLang="zh-HK" dirty="0" smtClean="0"/>
              <a:t>Opioid overdose</a:t>
            </a:r>
          </a:p>
          <a:p>
            <a:pPr marL="0" indent="0">
              <a:buNone/>
            </a:pPr>
            <a:r>
              <a:rPr lang="en-US" altLang="zh-HK" dirty="0" smtClean="0"/>
              <a:t>      	CNS depression</a:t>
            </a:r>
          </a:p>
          <a:p>
            <a:pPr marL="0" indent="0">
              <a:buNone/>
            </a:pPr>
            <a:r>
              <a:rPr lang="en-US" altLang="zh-HK" dirty="0"/>
              <a:t>	</a:t>
            </a:r>
            <a:r>
              <a:rPr lang="en-US" altLang="zh-HK" dirty="0" smtClean="0"/>
              <a:t>Respiratory depression</a:t>
            </a:r>
          </a:p>
          <a:p>
            <a:pPr marL="0" indent="0">
              <a:buNone/>
            </a:pPr>
            <a:r>
              <a:rPr lang="en-US" altLang="zh-HK" dirty="0"/>
              <a:t>	</a:t>
            </a:r>
            <a:r>
              <a:rPr lang="en-US" altLang="zh-HK" dirty="0" err="1" smtClean="0"/>
              <a:t>Miosis</a:t>
            </a:r>
            <a:endParaRPr lang="en-US" altLang="zh-HK" dirty="0" smtClean="0"/>
          </a:p>
          <a:p>
            <a:pPr marL="0" indent="0">
              <a:buNone/>
            </a:pPr>
            <a:r>
              <a:rPr lang="en-US" altLang="zh-HK" dirty="0" smtClean="0"/>
              <a:t>     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9737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</a:t>
            </a:r>
            <a:r>
              <a:rPr lang="en-US" altLang="zh-HK" dirty="0" smtClean="0"/>
              <a:t>A</a:t>
            </a:r>
            <a:r>
              <a:rPr lang="en-US" altLang="zh-HK" dirty="0" smtClean="0"/>
              <a:t>nticholinergic </a:t>
            </a:r>
            <a:r>
              <a:rPr lang="en-US" altLang="zh-HK" dirty="0"/>
              <a:t>overdose</a:t>
            </a:r>
          </a:p>
          <a:p>
            <a:pPr marL="0" indent="0">
              <a:buNone/>
            </a:pPr>
            <a:r>
              <a:rPr lang="en-US" altLang="zh-HK" dirty="0" smtClean="0"/>
              <a:t>	Flushing</a:t>
            </a:r>
            <a:endParaRPr lang="en-US" altLang="zh-HK" dirty="0"/>
          </a:p>
          <a:p>
            <a:pPr marL="0" indent="0">
              <a:buNone/>
            </a:pPr>
            <a:r>
              <a:rPr lang="en-US" altLang="zh-HK" dirty="0" smtClean="0"/>
              <a:t>	</a:t>
            </a:r>
            <a:r>
              <a:rPr lang="en-US" altLang="zh-HK" dirty="0" err="1" smtClean="0"/>
              <a:t>Mydriasis</a:t>
            </a:r>
            <a:endParaRPr lang="en-US" altLang="zh-HK" dirty="0" smtClean="0"/>
          </a:p>
          <a:p>
            <a:pPr marL="0" indent="0">
              <a:buNone/>
            </a:pPr>
            <a:r>
              <a:rPr lang="en-US" altLang="zh-HK" dirty="0"/>
              <a:t>	</a:t>
            </a:r>
            <a:r>
              <a:rPr lang="en-US" altLang="zh-HK" dirty="0" err="1"/>
              <a:t>T</a:t>
            </a:r>
            <a:r>
              <a:rPr lang="en-US" altLang="zh-HK" dirty="0" err="1" smtClean="0"/>
              <a:t>achycardisa</a:t>
            </a:r>
            <a:endParaRPr lang="en-US" altLang="zh-HK" dirty="0"/>
          </a:p>
          <a:p>
            <a:pPr marL="0" indent="0">
              <a:buNone/>
            </a:pPr>
            <a:r>
              <a:rPr lang="en-US" altLang="zh-HK" dirty="0" smtClean="0"/>
              <a:t>	</a:t>
            </a:r>
            <a:r>
              <a:rPr lang="en-US" altLang="zh-HK" dirty="0"/>
              <a:t>U</a:t>
            </a:r>
            <a:r>
              <a:rPr lang="en-US" altLang="zh-HK" dirty="0" smtClean="0"/>
              <a:t>rinary retention</a:t>
            </a:r>
          </a:p>
          <a:p>
            <a:pPr marL="0" indent="0">
              <a:buNone/>
            </a:pPr>
            <a:r>
              <a:rPr lang="en-US" altLang="zh-HK" dirty="0"/>
              <a:t>	C</a:t>
            </a:r>
            <a:r>
              <a:rPr lang="en-US" altLang="zh-HK" dirty="0" smtClean="0"/>
              <a:t>onfusion</a:t>
            </a:r>
            <a:endParaRPr lang="en-US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87945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 startAt="2"/>
            </a:pPr>
            <a:r>
              <a:rPr lang="en-US" altLang="zh-HK" dirty="0" smtClean="0"/>
              <a:t>ECG</a:t>
            </a:r>
          </a:p>
          <a:p>
            <a:pPr marL="514350" indent="-514350">
              <a:buAutoNum type="alphaUcParenR" startAt="2"/>
            </a:pPr>
            <a:r>
              <a:rPr lang="en-US" altLang="zh-HK" dirty="0" smtClean="0"/>
              <a:t>Observation for 6 hours 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0847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Q5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n-US" altLang="zh-HK" dirty="0" smtClean="0"/>
              <a:t>Left lung collapse</a:t>
            </a:r>
          </a:p>
          <a:p>
            <a:pPr marL="0" indent="0">
              <a:buNone/>
            </a:pPr>
            <a:r>
              <a:rPr lang="en-US" altLang="zh-HK" dirty="0" smtClean="0"/>
              <a:t>      Massive left pleural effusion</a:t>
            </a:r>
          </a:p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    </a:t>
            </a:r>
            <a:r>
              <a:rPr lang="en-US" altLang="zh-HK" dirty="0" err="1" smtClean="0"/>
              <a:t>Mediastinal</a:t>
            </a:r>
            <a:r>
              <a:rPr lang="en-US" altLang="zh-HK" dirty="0" smtClean="0"/>
              <a:t> shift</a:t>
            </a:r>
            <a:endParaRPr lang="en-US" altLang="zh-HK" dirty="0"/>
          </a:p>
          <a:p>
            <a:pPr marL="514350" indent="-514350">
              <a:buAutoNum type="alphaUcParenR" startAt="2"/>
            </a:pPr>
            <a:r>
              <a:rPr lang="en-US" altLang="zh-HK" dirty="0" err="1" smtClean="0"/>
              <a:t>Boerhaave</a:t>
            </a:r>
            <a:r>
              <a:rPr lang="en-US" altLang="zh-HK" dirty="0" smtClean="0"/>
              <a:t> Syndrome</a:t>
            </a:r>
          </a:p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    Aortic dissection</a:t>
            </a:r>
          </a:p>
          <a:p>
            <a:pPr marL="0" indent="0">
              <a:buNone/>
            </a:pPr>
            <a:r>
              <a:rPr lang="en-US" altLang="zh-HK" dirty="0" smtClean="0"/>
              <a:t>      </a:t>
            </a:r>
            <a:r>
              <a:rPr lang="en-US" altLang="zh-HK" dirty="0" err="1" smtClean="0"/>
              <a:t>Emphyema</a:t>
            </a:r>
            <a:endParaRPr lang="en-US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402959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122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OSCE Suggested answer </vt:lpstr>
      <vt:lpstr>Q1</vt:lpstr>
      <vt:lpstr>Q2</vt:lpstr>
      <vt:lpstr>PowerPoint Presentation</vt:lpstr>
      <vt:lpstr>Q3</vt:lpstr>
      <vt:lpstr>Q4</vt:lpstr>
      <vt:lpstr>PowerPoint Presentation</vt:lpstr>
      <vt:lpstr>PowerPoint Presentation</vt:lpstr>
      <vt:lpstr>Q5</vt:lpstr>
      <vt:lpstr>PowerPoint Presentation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OSCE Suggested answer </dc:title>
  <dc:creator>Leung Yuen Hung</dc:creator>
  <cp:lastModifiedBy>Leung Yuen Hung</cp:lastModifiedBy>
  <cp:revision>31</cp:revision>
  <dcterms:created xsi:type="dcterms:W3CDTF">2016-04-19T13:22:12Z</dcterms:created>
  <dcterms:modified xsi:type="dcterms:W3CDTF">2016-04-23T03:41:17Z</dcterms:modified>
</cp:coreProperties>
</file>