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75" r:id="rId3"/>
    <p:sldId id="304" r:id="rId4"/>
    <p:sldId id="290" r:id="rId5"/>
    <p:sldId id="305" r:id="rId6"/>
    <p:sldId id="293" r:id="rId7"/>
    <p:sldId id="306" r:id="rId8"/>
    <p:sldId id="297" r:id="rId9"/>
    <p:sldId id="307" r:id="rId10"/>
    <p:sldId id="300" r:id="rId11"/>
    <p:sldId id="308" r:id="rId12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Boulder" panose="02020500000000000000"/>
      <p:regular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E43F"/>
    <a:srgbClr val="1C1C1C"/>
    <a:srgbClr val="7A3A00"/>
    <a:srgbClr val="ABABAB"/>
    <a:srgbClr val="6FAA2D"/>
    <a:srgbClr val="D3FE94"/>
    <a:srgbClr val="CAFE7E"/>
    <a:srgbClr val="B6FE4B"/>
    <a:srgbClr val="DADEEE"/>
    <a:srgbClr val="86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988" autoAdjust="0"/>
  </p:normalViewPr>
  <p:slideViewPr>
    <p:cSldViewPr>
      <p:cViewPr>
        <p:scale>
          <a:sx n="100" d="100"/>
          <a:sy n="100" d="100"/>
        </p:scale>
        <p:origin x="-203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3145710" y="1750323"/>
            <a:ext cx="2977306" cy="3057775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25" y="3170721"/>
            <a:ext cx="4202772" cy="2544279"/>
          </a:xfrm>
          <a:prstGeom prst="rect">
            <a:avLst/>
          </a:prstGeom>
        </p:spPr>
      </p:pic>
      <p:grpSp>
        <p:nvGrpSpPr>
          <p:cNvPr id="9" name="sml_box"/>
          <p:cNvGrpSpPr/>
          <p:nvPr/>
        </p:nvGrpSpPr>
        <p:grpSpPr>
          <a:xfrm>
            <a:off x="6211455" y="2559906"/>
            <a:ext cx="2092287" cy="1981922"/>
            <a:chOff x="6191250" y="2102308"/>
            <a:chExt cx="2476500" cy="2345868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7974" y="2556256"/>
              <a:ext cx="2219243" cy="106078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sz="32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  <a:p>
              <a:pPr algn="ctr">
                <a:lnSpc>
                  <a:spcPts val="1950"/>
                </a:lnSpc>
              </a:pPr>
              <a:r>
                <a:rPr lang="en-US" sz="320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NLTH</a:t>
              </a:r>
            </a:p>
            <a:p>
              <a:pPr algn="ctr">
                <a:lnSpc>
                  <a:spcPts val="1950"/>
                </a:lnSpc>
              </a:pPr>
              <a:endParaRPr lang="en-US" sz="3200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4" name="Rectangle: Rounded Corners 3"/>
          <p:cNvSpPr/>
          <p:nvPr/>
        </p:nvSpPr>
        <p:spPr>
          <a:xfrm rot="2700000">
            <a:off x="3145710" y="1734157"/>
            <a:ext cx="2977306" cy="3057775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main_text"/>
          <p:cNvSpPr txBox="1"/>
          <p:nvPr/>
        </p:nvSpPr>
        <p:spPr>
          <a:xfrm>
            <a:off x="2899670" y="2697466"/>
            <a:ext cx="3476416" cy="12977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8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OSCE</a:t>
            </a:r>
            <a:r>
              <a:rPr lang="en-US" sz="45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ts val="4700"/>
              </a:lnSpc>
            </a:pPr>
            <a:r>
              <a:rPr lang="en-US" sz="36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May 2017</a:t>
            </a:r>
            <a:endParaRPr lang="en-US" sz="1350" dirty="0">
              <a:solidFill>
                <a:schemeClr val="tx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8594 0.00254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8593 0.00254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4 L -0.08524 -0.00254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53" y="152400"/>
            <a:ext cx="636349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7840" y="3672914"/>
            <a:ext cx="359561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2519" y="2169152"/>
            <a:ext cx="35317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investigation 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x-ray findings and possible common causes?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8" name="Title"/>
          <p:cNvSpPr txBox="1"/>
          <p:nvPr/>
        </p:nvSpPr>
        <p:spPr>
          <a:xfrm>
            <a:off x="638176" y="5348938"/>
            <a:ext cx="78485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Nurse reported to you that a 80-year-old gentleman got repeat vomiting during EMW stay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D:\mhm301\Pictures\shoulder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6859"/>
          <a:stretch/>
        </p:blipFill>
        <p:spPr bwMode="auto">
          <a:xfrm>
            <a:off x="3125570" y="1109951"/>
            <a:ext cx="6018429" cy="46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hm301\Pictures\shoulder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r="14865"/>
          <a:stretch/>
        </p:blipFill>
        <p:spPr bwMode="auto">
          <a:xfrm>
            <a:off x="16779" y="1109950"/>
            <a:ext cx="2978092" cy="46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3000" y="3669268"/>
            <a:ext cx="3429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are the associate injuries?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2519" y="2292977"/>
            <a:ext cx="35317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altLang="zh-HK" dirty="0">
              <a:solidFill>
                <a:schemeClr val="accent2">
                  <a:lumMod val="20000"/>
                  <a:lumOff val="80000"/>
                </a:scheme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What are the X-ray findings and diagnosis?</a:t>
            </a:r>
            <a:endParaRPr lang="en-US" altLang="zh-HK" dirty="0">
              <a:solidFill>
                <a:schemeClr val="accent2">
                  <a:lumMod val="20000"/>
                  <a:lumOff val="80000"/>
                </a:scheme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38" name="Title"/>
          <p:cNvSpPr txBox="1"/>
          <p:nvPr/>
        </p:nvSpPr>
        <p:spPr>
          <a:xfrm>
            <a:off x="950051" y="5317001"/>
            <a:ext cx="72389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 25-year-old lady presented with left shoulder pain after sustained left shoulder contusion</a:t>
            </a:r>
            <a:endParaRPr lang="en-US" sz="2800" dirty="0">
              <a:solidFill>
                <a:schemeClr val="accent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074" name="Picture 2" descr="D:\mhm301\Pictures\IMG_6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" y="994873"/>
            <a:ext cx="8851370" cy="48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7839" y="3672914"/>
            <a:ext cx="32707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is the definite treatment?</a:t>
            </a:r>
            <a:endParaRPr lang="en-US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4" y="2292977"/>
            <a:ext cx="35317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186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ECG 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33" name="Title"/>
          <p:cNvSpPr txBox="1"/>
          <p:nvPr/>
        </p:nvSpPr>
        <p:spPr>
          <a:xfrm>
            <a:off x="950053" y="5348938"/>
            <a:ext cx="72389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 20-year-old man complained of palpitation</a:t>
            </a:r>
          </a:p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BP 110/70 mmHg</a:t>
            </a:r>
            <a:endParaRPr lang="en-US" sz="2800" dirty="0">
              <a:solidFill>
                <a:schemeClr val="accent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12" y="304800"/>
            <a:ext cx="60351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68716" y="3539564"/>
            <a:ext cx="33942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will you do if the patient refuses further investigations?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4" y="2159627"/>
            <a:ext cx="35317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investigations 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X-ray 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8" name="Title"/>
          <p:cNvSpPr txBox="1"/>
          <p:nvPr/>
        </p:nvSpPr>
        <p:spPr>
          <a:xfrm>
            <a:off x="950053" y="5348938"/>
            <a:ext cx="7238999" cy="10963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 38-year old Venezuelan lady was brought in by custom for physical examination 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8" y="990600"/>
            <a:ext cx="4876801" cy="48768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9191" y="3558614"/>
            <a:ext cx="33942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is the commonest underlying cause?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5" y="2169152"/>
            <a:ext cx="33793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investigations 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186" y="799528"/>
            <a:ext cx="29044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CT 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9" name="Title"/>
          <p:cNvSpPr txBox="1"/>
          <p:nvPr/>
        </p:nvSpPr>
        <p:spPr>
          <a:xfrm>
            <a:off x="950053" y="5348938"/>
            <a:ext cx="7238999" cy="10963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Referred by GP for management of a 64-year old lady with one month history of headache 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16032</TotalTime>
  <Words>221</Words>
  <Application>Microsoft Office PowerPoint</Application>
  <PresentationFormat>如螢幕大小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Arial</vt:lpstr>
      <vt:lpstr>新細明體</vt:lpstr>
      <vt:lpstr>Impact</vt:lpstr>
      <vt:lpstr>Tahoma</vt:lpstr>
      <vt:lpstr>Boulder</vt:lpstr>
      <vt:lpstr>Franklin Gothic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Hospital Authority</cp:lastModifiedBy>
  <cp:revision>305</cp:revision>
  <dcterms:created xsi:type="dcterms:W3CDTF">2011-08-01T21:17:50Z</dcterms:created>
  <dcterms:modified xsi:type="dcterms:W3CDTF">2017-05-02T06:11:42Z</dcterms:modified>
</cp:coreProperties>
</file>