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80" r:id="rId5"/>
    <p:sldId id="281" r:id="rId6"/>
    <p:sldId id="267" r:id="rId7"/>
    <p:sldId id="263" r:id="rId8"/>
    <p:sldId id="268" r:id="rId9"/>
    <p:sldId id="265" r:id="rId10"/>
    <p:sldId id="264" r:id="rId11"/>
    <p:sldId id="276" r:id="rId12"/>
    <p:sldId id="277" r:id="rId13"/>
    <p:sldId id="278" r:id="rId14"/>
    <p:sldId id="279" r:id="rId15"/>
    <p:sldId id="269" r:id="rId16"/>
    <p:sldId id="289" r:id="rId17"/>
    <p:sldId id="271" r:id="rId18"/>
    <p:sldId id="272" r:id="rId19"/>
    <p:sldId id="273" r:id="rId20"/>
    <p:sldId id="274" r:id="rId21"/>
    <p:sldId id="275" r:id="rId22"/>
    <p:sldId id="282" r:id="rId23"/>
    <p:sldId id="283" r:id="rId24"/>
    <p:sldId id="284" r:id="rId25"/>
    <p:sldId id="285" r:id="rId26"/>
    <p:sldId id="286" r:id="rId27"/>
    <p:sldId id="288" r:id="rId2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79" autoAdjust="0"/>
    <p:restoredTop sz="94660"/>
  </p:normalViewPr>
  <p:slideViewPr>
    <p:cSldViewPr>
      <p:cViewPr varScale="1">
        <p:scale>
          <a:sx n="108" d="100"/>
          <a:sy n="108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927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142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82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55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1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259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405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2863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29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4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07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ACAA-C43E-431D-A898-6085D3C97EE2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1287-6BC6-43CE-B6D7-57B14BD20A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4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JCM 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TW" dirty="0" smtClean="0"/>
              <a:t>AHNH AED</a:t>
            </a:r>
            <a:endParaRPr lang="en-US" altLang="zh-TW" dirty="0" smtClean="0"/>
          </a:p>
          <a:p>
            <a:r>
              <a:rPr lang="en-US" altLang="zh-TW" dirty="0" smtClean="0"/>
              <a:t>6 </a:t>
            </a:r>
            <a:r>
              <a:rPr lang="en-GB" altLang="zh-TW" dirty="0" smtClean="0"/>
              <a:t>September 2017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008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Describe the CT.</a:t>
            </a:r>
          </a:p>
          <a:p>
            <a:r>
              <a:rPr lang="en-GB" altLang="zh-HK" dirty="0" smtClean="0"/>
              <a:t>What is the diagnosis?</a:t>
            </a:r>
          </a:p>
          <a:p>
            <a:r>
              <a:rPr lang="en-US" altLang="zh-HK" dirty="0"/>
              <a:t>What are the other entities in this spectrum of disease? </a:t>
            </a:r>
            <a:endParaRPr lang="en-GB" altLang="zh-HK" dirty="0" smtClean="0"/>
          </a:p>
          <a:p>
            <a:r>
              <a:rPr lang="en-GB" altLang="zh-HK" dirty="0" smtClean="0"/>
              <a:t>What is the definitive treatment for this patient?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7140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M/9 </a:t>
            </a:r>
          </a:p>
          <a:p>
            <a:r>
              <a:rPr lang="en-GB" altLang="zh-HK" dirty="0" smtClean="0"/>
              <a:t>Swallowed a piece of magnet toy 1 hour ago</a:t>
            </a:r>
          </a:p>
          <a:p>
            <a:r>
              <a:rPr lang="en-GB" altLang="zh-HK" dirty="0" smtClean="0"/>
              <a:t>Currently asymptomatic and well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36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CXR</a:t>
            </a:r>
            <a:endParaRPr lang="zh-HK" altLang="en-US" dirty="0"/>
          </a:p>
        </p:txBody>
      </p:sp>
      <p:pic>
        <p:nvPicPr>
          <p:cNvPr id="2050" name="Picture 2" descr="C:\Users\Leung Yuen Hung\Desktop\OSCE 2017\OSCE 2017\FB\cx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83" y="1600200"/>
            <a:ext cx="49464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8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AXR</a:t>
            </a:r>
            <a:endParaRPr lang="zh-HK" altLang="en-US" dirty="0"/>
          </a:p>
        </p:txBody>
      </p:sp>
      <p:pic>
        <p:nvPicPr>
          <p:cNvPr id="1026" name="Picture 2" descr="C:\Users\Leung Yuen Hung\AppData\Local\Temp\McAfeeEERMExec\Exec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69" y="1600200"/>
            <a:ext cx="437846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Why other x ray view may be needed?</a:t>
            </a:r>
          </a:p>
          <a:p>
            <a:r>
              <a:rPr lang="en-GB" altLang="zh-HK" dirty="0" smtClean="0"/>
              <a:t>How would you manage the boy?</a:t>
            </a:r>
          </a:p>
          <a:p>
            <a:r>
              <a:rPr lang="en-GB" altLang="zh-HK" dirty="0" smtClean="0"/>
              <a:t>What advice would you give?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2990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3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F/75</a:t>
            </a:r>
          </a:p>
          <a:p>
            <a:r>
              <a:rPr lang="en-GB" altLang="zh-HK" dirty="0" smtClean="0"/>
              <a:t>Fell from escalator </a:t>
            </a:r>
          </a:p>
          <a:p>
            <a:r>
              <a:rPr lang="en-GB" altLang="zh-HK" dirty="0" smtClean="0"/>
              <a:t>Head injury without LOC</a:t>
            </a:r>
          </a:p>
          <a:p>
            <a:r>
              <a:rPr lang="en-GB" altLang="zh-HK" dirty="0" smtClean="0"/>
              <a:t>BP 132/84 P 107</a:t>
            </a:r>
          </a:p>
          <a:p>
            <a:r>
              <a:rPr lang="en-GB" altLang="zh-HK" dirty="0" smtClean="0"/>
              <a:t>GCS 15/15</a:t>
            </a:r>
          </a:p>
          <a:p>
            <a:r>
              <a:rPr lang="en-GB" altLang="zh-HK" dirty="0" smtClean="0"/>
              <a:t>3cm laceration on occiput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2662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C:\Users\Leung Yuen Hung\Desktop\OSCE 2017\OSCE 2017\SDH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8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194" name="Picture 2" descr="C:\Users\Leung Yuen Hung\Desktop\OSCE 2017\OSCE 2017\SDH\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4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9218" name="Picture 2" descr="C:\Users\Leung Yuen Hung\Desktop\OSCE 2017\OSCE 2017\SDH\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54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42" name="Picture 2" descr="C:\Users\Leung Yuen Hung\Desktop\OSCE 2017\OSCE 2017\SDH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5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F/72</a:t>
            </a:r>
          </a:p>
          <a:p>
            <a:r>
              <a:rPr lang="en-GB" altLang="zh-HK" dirty="0" smtClean="0"/>
              <a:t>Sudden headache, chest and back pain</a:t>
            </a:r>
          </a:p>
          <a:p>
            <a:r>
              <a:rPr lang="en-GB" altLang="zh-HK" dirty="0" smtClean="0"/>
              <a:t>BP 152/87 P 69</a:t>
            </a:r>
          </a:p>
          <a:p>
            <a:r>
              <a:rPr lang="en-GB" altLang="zh-HK" dirty="0" smtClean="0"/>
              <a:t>ECG SR No ischaemic changes</a:t>
            </a:r>
          </a:p>
        </p:txBody>
      </p:sp>
    </p:spTree>
    <p:extLst>
      <p:ext uri="{BB962C8B-B14F-4D97-AF65-F5344CB8AC3E}">
        <p14:creationId xmlns:p14="http://schemas.microsoft.com/office/powerpoint/2010/main" val="7369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Describe the CT.</a:t>
            </a:r>
          </a:p>
          <a:p>
            <a:r>
              <a:rPr lang="en-GB" altLang="zh-HK" dirty="0" smtClean="0"/>
              <a:t>What neurologic symptoms and signs would you look for?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715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M/76</a:t>
            </a:r>
          </a:p>
          <a:p>
            <a:r>
              <a:rPr lang="en-US" altLang="zh-HK" dirty="0" smtClean="0"/>
              <a:t>Dizziness, epigastric pain and LOC few minutes</a:t>
            </a:r>
          </a:p>
          <a:p>
            <a:r>
              <a:rPr lang="en-US" altLang="zh-HK" dirty="0" smtClean="0"/>
              <a:t>BP 117/53 P44 </a:t>
            </a:r>
          </a:p>
          <a:p>
            <a:r>
              <a:rPr lang="en-US" altLang="zh-HK" dirty="0" smtClean="0"/>
              <a:t>GCS 15/15 </a:t>
            </a:r>
          </a:p>
          <a:p>
            <a:r>
              <a:rPr lang="en-US" altLang="zh-HK" dirty="0" smtClean="0"/>
              <a:t>T 36C </a:t>
            </a:r>
          </a:p>
          <a:p>
            <a:r>
              <a:rPr lang="en-US" altLang="zh-HK" dirty="0" smtClean="0"/>
              <a:t>SpO2 99%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01466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5" name="Picture 3" descr="C:\Users\Leung Yuen Hung\Desktop\OSCE 2017\OSCE 2017\A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656229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908720"/>
            <a:ext cx="194421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959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Describe the ECG.</a:t>
            </a:r>
          </a:p>
          <a:p>
            <a:r>
              <a:rPr lang="en-US" altLang="zh-HK" dirty="0" smtClean="0"/>
              <a:t>What is the diagnosis?</a:t>
            </a:r>
          </a:p>
          <a:p>
            <a:r>
              <a:rPr lang="en-US" altLang="zh-HK" dirty="0" smtClean="0"/>
              <a:t>What are the potential complications?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23333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F/78</a:t>
            </a:r>
          </a:p>
          <a:p>
            <a:r>
              <a:rPr lang="en-US" altLang="zh-HK" dirty="0" smtClean="0"/>
              <a:t>Palpitations for 2 hours</a:t>
            </a:r>
          </a:p>
          <a:p>
            <a:r>
              <a:rPr lang="en-US" altLang="zh-HK" dirty="0" smtClean="0"/>
              <a:t>BP 120/69</a:t>
            </a:r>
            <a:r>
              <a:rPr lang="zh-HK" altLang="en-US" dirty="0" smtClean="0"/>
              <a:t> </a:t>
            </a:r>
            <a:r>
              <a:rPr lang="en-US" altLang="zh-TW" dirty="0" smtClean="0"/>
              <a:t>P174</a:t>
            </a:r>
          </a:p>
          <a:p>
            <a:r>
              <a:rPr lang="en-US" altLang="zh-TW" dirty="0" smtClean="0"/>
              <a:t>SpO2 100% (2L/min O2)</a:t>
            </a:r>
            <a:endParaRPr lang="en-US" altLang="zh-TW" dirty="0"/>
          </a:p>
          <a:p>
            <a:r>
              <a:rPr lang="en-US" altLang="zh-TW" dirty="0" smtClean="0"/>
              <a:t>GCS 15/15</a:t>
            </a:r>
          </a:p>
        </p:txBody>
      </p:sp>
    </p:spTree>
    <p:extLst>
      <p:ext uri="{BB962C8B-B14F-4D97-AF65-F5344CB8AC3E}">
        <p14:creationId xmlns:p14="http://schemas.microsoft.com/office/powerpoint/2010/main" val="132917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 descr="C:\Users\Leung Yuen Hung\Documents\Scan_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3201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620688"/>
            <a:ext cx="172819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Rectangle 4"/>
          <p:cNvSpPr/>
          <p:nvPr/>
        </p:nvSpPr>
        <p:spPr>
          <a:xfrm>
            <a:off x="3635896" y="2060848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563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Describe the ECG.</a:t>
            </a:r>
          </a:p>
          <a:p>
            <a:r>
              <a:rPr lang="en-US" altLang="zh-HK" dirty="0" smtClean="0"/>
              <a:t>Name 2 possibilities.</a:t>
            </a:r>
          </a:p>
          <a:p>
            <a:r>
              <a:rPr lang="en-GB" altLang="zh-HK" dirty="0" smtClean="0"/>
              <a:t>How to differentiate between them on ECG?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187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20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 smtClean="0"/>
              <a:t>CXR</a:t>
            </a:r>
            <a:endParaRPr lang="zh-HK" altLang="en-US" dirty="0"/>
          </a:p>
        </p:txBody>
      </p:sp>
      <p:pic>
        <p:nvPicPr>
          <p:cNvPr id="1026" name="Picture 2" descr="C:\Users\Leung Yuen Hung\Desktop\OSCE 2017\OSCE 2017\lyf\cxr\CX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38" y="1600200"/>
            <a:ext cx="544552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 smtClean="0"/>
              <a:t>Describe the CXR.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74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CT with contrast</a:t>
            </a:r>
            <a:endParaRPr lang="zh-HK" altLang="en-US" dirty="0"/>
          </a:p>
        </p:txBody>
      </p:sp>
      <p:pic>
        <p:nvPicPr>
          <p:cNvPr id="1026" name="Picture 2" descr="C:\Users\Leung Yuen Hung\Desktop\OSCE 2017\OSCE 2017\IMH\ct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8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122" name="Picture 2" descr="C:\Users\Leung Yuen Hung\Desktop\OSCE 2017\OSCE 2017\lyf\ct\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 descr="C:\Users\Leung Yuen Hung\Desktop\OSCE 2017\OSCE 2017\lyf\ct\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 descr="C:\Users\Leung Yuen Hung\Desktop\OSCE 2017\OSCE 2017\lyf\ct\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8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 descr="C:\Users\Leung Yuen Hung\Desktop\OSCE 2017\OSCE 2017\lyf\ct\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9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210</Words>
  <Application>Microsoft Office PowerPoint</Application>
  <PresentationFormat>On-screen Show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JCM OSCE</vt:lpstr>
      <vt:lpstr>Case 1</vt:lpstr>
      <vt:lpstr>CXR</vt:lpstr>
      <vt:lpstr>PowerPoint Presentation</vt:lpstr>
      <vt:lpstr>CT with contrast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2</vt:lpstr>
      <vt:lpstr>CXR</vt:lpstr>
      <vt:lpstr>AXR</vt:lpstr>
      <vt:lpstr>PowerPoint Presentation</vt:lpstr>
      <vt:lpstr>Case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Case 5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Leung Yuen Hung</dc:creator>
  <cp:lastModifiedBy>Leung Yuen Hung</cp:lastModifiedBy>
  <cp:revision>50</cp:revision>
  <dcterms:created xsi:type="dcterms:W3CDTF">2017-08-08T11:17:39Z</dcterms:created>
  <dcterms:modified xsi:type="dcterms:W3CDTF">2017-08-29T02:05:04Z</dcterms:modified>
</cp:coreProperties>
</file>