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7" r:id="rId12"/>
    <p:sldId id="288" r:id="rId13"/>
    <p:sldId id="289" r:id="rId14"/>
    <p:sldId id="290" r:id="rId15"/>
    <p:sldId id="292" r:id="rId16"/>
    <p:sldId id="29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FE22-7AF1-4832-94BF-9F3735476C4C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JCM OSCE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August 2014</a:t>
            </a:r>
          </a:p>
          <a:p>
            <a:r>
              <a:rPr lang="en-US" altLang="zh-TW" dirty="0" smtClean="0"/>
              <a:t>NDH A&amp;E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 What’s the abnormality.</a:t>
            </a:r>
          </a:p>
          <a:p>
            <a:pPr>
              <a:buNone/>
            </a:pPr>
            <a:r>
              <a:rPr lang="en-US" altLang="zh-TW" dirty="0" smtClean="0"/>
              <a:t>2. Suggest 3 investigations.</a:t>
            </a:r>
          </a:p>
          <a:p>
            <a:pPr>
              <a:buNone/>
            </a:pPr>
            <a:r>
              <a:rPr lang="en-US" altLang="zh-TW" dirty="0" smtClean="0"/>
              <a:t>3. The above patient suddenly develop left side weakness, what do you suspect?</a:t>
            </a:r>
          </a:p>
          <a:p>
            <a:pPr>
              <a:buNone/>
            </a:pPr>
            <a:r>
              <a:rPr lang="en-US" altLang="zh-TW" dirty="0" smtClean="0"/>
              <a:t>4. What investigation will you do?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F/33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Presented with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upper toothache for one day</a:t>
            </a:r>
          </a:p>
          <a:p>
            <a:r>
              <a:rPr lang="en-US" altLang="zh-TW" dirty="0" smtClean="0"/>
              <a:t>Pain radiate to right lower jaw with difficulty in swallowing</a:t>
            </a:r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trauma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neck taken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7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03416"/>
            <a:ext cx="4142060" cy="55227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altLang="zh-TW" dirty="0" smtClean="0"/>
              <a:t>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What’s your diagnosis.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Give 3 symptoms and 3 physical signs you will look for.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 are the most common involved organisms.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Suggest 2 complications of the above condition.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Suggest 3 ED managements.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M/11</a:t>
            </a:r>
          </a:p>
          <a:p>
            <a:r>
              <a:rPr lang="en-US" altLang="zh-TW" dirty="0" smtClean="0"/>
              <a:t>NKDA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Sudden onset severe central chest pain for 2 hours</a:t>
            </a:r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injury</a:t>
            </a:r>
          </a:p>
          <a:p>
            <a:r>
              <a:rPr lang="en-US" altLang="zh-TW" dirty="0" smtClean="0"/>
              <a:t>No SOB</a:t>
            </a:r>
          </a:p>
          <a:p>
            <a:r>
              <a:rPr lang="en-US" altLang="zh-TW" dirty="0" smtClean="0"/>
              <a:t>No cough but with sore throat</a:t>
            </a:r>
          </a:p>
          <a:p>
            <a:r>
              <a:rPr lang="en-US" altLang="zh-TW" dirty="0" smtClean="0"/>
              <a:t>CXR taken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7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237376"/>
            <a:ext cx="7851716" cy="58887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/>
              <a:t>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What’s your diagnosis?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Give 2 physical signs for the above condition.</a:t>
            </a:r>
          </a:p>
          <a:p>
            <a:pPr>
              <a:buNone/>
            </a:pPr>
            <a:r>
              <a:rPr lang="en-US" altLang="zh-TW" dirty="0" smtClean="0"/>
              <a:t>4. What are the causes of the above condition.</a:t>
            </a:r>
          </a:p>
          <a:p>
            <a:pPr>
              <a:buNone/>
            </a:pPr>
            <a:r>
              <a:rPr lang="en-US" altLang="zh-TW" dirty="0" smtClean="0"/>
              <a:t>5. Suggest 2 complications of the above condition.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M/67</a:t>
            </a:r>
          </a:p>
          <a:p>
            <a:r>
              <a:rPr lang="en-US" altLang="zh-TW" dirty="0" err="1" smtClean="0"/>
              <a:t>Hx</a:t>
            </a:r>
            <a:r>
              <a:rPr lang="en-US" altLang="zh-TW" dirty="0" smtClean="0"/>
              <a:t> of DM, BPH, soft tissue </a:t>
            </a:r>
            <a:r>
              <a:rPr lang="en-US" altLang="zh-TW" dirty="0" err="1" smtClean="0"/>
              <a:t>sacroma</a:t>
            </a:r>
            <a:endParaRPr lang="en-US" altLang="zh-TW" dirty="0" smtClean="0"/>
          </a:p>
          <a:p>
            <a:r>
              <a:rPr lang="en-US" altLang="zh-TW" dirty="0" smtClean="0"/>
              <a:t>Complaint of right shoulder pain for one day</a:t>
            </a:r>
          </a:p>
          <a:p>
            <a:r>
              <a:rPr lang="en-US" altLang="zh-TW" dirty="0" smtClean="0"/>
              <a:t>There is 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injury</a:t>
            </a:r>
          </a:p>
          <a:p>
            <a:r>
              <a:rPr lang="en-US" altLang="zh-TW" dirty="0" smtClean="0"/>
              <a:t>P/E: There is mild tenderness over right shoulder, ROM full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shoulder taken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User\Pictures\Vincent\iphone photos3\IMG_7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32448" cy="497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 Describe the </a:t>
            </a:r>
            <a:r>
              <a:rPr lang="en-US" altLang="zh-TW" dirty="0" err="1" smtClean="0"/>
              <a:t>Xray</a:t>
            </a:r>
            <a:r>
              <a:rPr lang="en-US" altLang="zh-TW" dirty="0"/>
              <a:t> </a:t>
            </a:r>
            <a:r>
              <a:rPr lang="en-US" altLang="zh-TW" dirty="0" smtClean="0"/>
              <a:t>findings.</a:t>
            </a:r>
          </a:p>
          <a:p>
            <a:pPr>
              <a:buNone/>
            </a:pPr>
            <a:r>
              <a:rPr lang="en-US" altLang="zh-TW" dirty="0" smtClean="0"/>
              <a:t>2. What would you like to examine the patient apart from the shoulder after reading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en-US" altLang="zh-TW" dirty="0" smtClean="0"/>
              <a:t>3. What investigation will you order?</a:t>
            </a:r>
          </a:p>
          <a:p>
            <a:pPr>
              <a:buNone/>
            </a:pPr>
            <a:r>
              <a:rPr lang="en-US" altLang="zh-TW" dirty="0" smtClean="0"/>
              <a:t>4. Suggest 3 differential diagnosis.</a:t>
            </a:r>
          </a:p>
          <a:p>
            <a:pPr>
              <a:buNone/>
            </a:pPr>
            <a:r>
              <a:rPr lang="en-US" altLang="zh-TW" dirty="0" smtClean="0"/>
              <a:t>5. Suggest ED managements.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M/35</a:t>
            </a:r>
          </a:p>
          <a:p>
            <a:r>
              <a:rPr lang="en-US" altLang="zh-TW" dirty="0" smtClean="0"/>
              <a:t>Taxi passenger involved in traffic accident</a:t>
            </a:r>
          </a:p>
          <a:p>
            <a:r>
              <a:rPr lang="en-US" altLang="zh-TW" dirty="0" smtClean="0"/>
              <a:t>Complaint of right hip pain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is taken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7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 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>
              <a:buNone/>
            </a:pPr>
            <a:r>
              <a:rPr lang="en-US" altLang="zh-TW" dirty="0" smtClean="0"/>
              <a:t>2. What is your diagnosis?</a:t>
            </a:r>
          </a:p>
          <a:p>
            <a:pPr>
              <a:buNone/>
            </a:pPr>
            <a:r>
              <a:rPr lang="en-US" altLang="zh-TW" dirty="0" smtClean="0"/>
              <a:t>3. What investigation you suggest?</a:t>
            </a:r>
          </a:p>
          <a:p>
            <a:pPr>
              <a:buNone/>
            </a:pPr>
            <a:r>
              <a:rPr lang="en-US" altLang="zh-TW" dirty="0" smtClean="0"/>
              <a:t>4. What is the typical mechanism of injury.</a:t>
            </a:r>
          </a:p>
          <a:p>
            <a:pPr>
              <a:buNone/>
            </a:pPr>
            <a:r>
              <a:rPr lang="en-US" altLang="zh-TW" dirty="0" smtClean="0"/>
              <a:t>5. What clinical features of the hip do you expect.</a:t>
            </a:r>
          </a:p>
          <a:p>
            <a:pPr>
              <a:buNone/>
            </a:pPr>
            <a:r>
              <a:rPr lang="en-US" altLang="zh-TW" dirty="0" smtClean="0"/>
              <a:t>6. Give 2 complications of the above condition.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M/62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Complaint of cough for 7-8 months, no </a:t>
            </a:r>
            <a:r>
              <a:rPr lang="en-US" altLang="zh-TW" dirty="0" err="1" smtClean="0"/>
              <a:t>hemoptysis</a:t>
            </a:r>
            <a:r>
              <a:rPr lang="en-US" altLang="zh-TW" dirty="0" smtClean="0"/>
              <a:t>/ weight loss/ fever</a:t>
            </a:r>
          </a:p>
          <a:p>
            <a:r>
              <a:rPr lang="en-US" altLang="zh-TW" dirty="0" smtClean="0"/>
              <a:t>P/E: BP 155/87 p83, SaO2 100% RA. </a:t>
            </a:r>
            <a:r>
              <a:rPr lang="en-US" altLang="zh-TW" dirty="0" err="1" smtClean="0"/>
              <a:t>Afebrile</a:t>
            </a:r>
            <a:endParaRPr lang="en-US" altLang="zh-TW" dirty="0" smtClean="0"/>
          </a:p>
          <a:p>
            <a:r>
              <a:rPr lang="en-US" altLang="zh-TW" dirty="0" smtClean="0"/>
              <a:t>CXR taken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IMG_7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361532" cy="58153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371</Words>
  <Application>Microsoft Office PowerPoint</Application>
  <PresentationFormat>如螢幕大小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JCM OSCE</vt:lpstr>
      <vt:lpstr>Case 1</vt:lpstr>
      <vt:lpstr>投影片 3</vt:lpstr>
      <vt:lpstr>投影片 4</vt:lpstr>
      <vt:lpstr>Case 2</vt:lpstr>
      <vt:lpstr>投影片 6</vt:lpstr>
      <vt:lpstr>投影片 7</vt:lpstr>
      <vt:lpstr>Case 3</vt:lpstr>
      <vt:lpstr>投影片 9</vt:lpstr>
      <vt:lpstr>投影片 10</vt:lpstr>
      <vt:lpstr>Case 4</vt:lpstr>
      <vt:lpstr>投影片 12</vt:lpstr>
      <vt:lpstr>投影片 13</vt:lpstr>
      <vt:lpstr>Case 5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User</dc:creator>
  <cp:lastModifiedBy>User</cp:lastModifiedBy>
  <cp:revision>61</cp:revision>
  <dcterms:created xsi:type="dcterms:W3CDTF">2014-07-04T06:35:27Z</dcterms:created>
  <dcterms:modified xsi:type="dcterms:W3CDTF">2014-07-14T02:23:11Z</dcterms:modified>
</cp:coreProperties>
</file>