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1"/>
  </p:handoutMasterIdLst>
  <p:sldIdLst>
    <p:sldId id="256" r:id="rId2"/>
    <p:sldId id="257" r:id="rId3"/>
    <p:sldId id="268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2" r:id="rId27"/>
    <p:sldId id="283" r:id="rId28"/>
    <p:sldId id="284" r:id="rId29"/>
    <p:sldId id="285" r:id="rId3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48B44-CDA6-4D99-B3E7-B4F1BD0F5B2E}" type="datetimeFigureOut">
              <a:rPr lang="zh-HK" altLang="en-US" smtClean="0"/>
              <a:t>2/4/2016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60B82-88B8-47B3-BEAB-073DDBD0A5C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8841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072" y="1289313"/>
            <a:ext cx="9144000" cy="1641490"/>
          </a:xfrm>
        </p:spPr>
        <p:txBody>
          <a:bodyPr/>
          <a:lstStyle/>
          <a:p>
            <a:r>
              <a:rPr lang="en-US" dirty="0" smtClean="0"/>
              <a:t>OSCE 2016 April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6"/>
            <a:ext cx="9144000" cy="718376"/>
          </a:xfrm>
        </p:spPr>
        <p:txBody>
          <a:bodyPr/>
          <a:lstStyle/>
          <a:p>
            <a:r>
              <a:rPr lang="en-US" dirty="0" smtClean="0"/>
              <a:t>RH AED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1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081" y="854717"/>
            <a:ext cx="10233800" cy="4351338"/>
          </a:xfrm>
        </p:spPr>
        <p:txBody>
          <a:bodyPr/>
          <a:lstStyle/>
          <a:p>
            <a:r>
              <a:rPr lang="en-US" dirty="0" smtClean="0"/>
              <a:t>Question 3.1</a:t>
            </a:r>
            <a:br>
              <a:rPr lang="en-US" dirty="0" smtClean="0"/>
            </a:br>
            <a:r>
              <a:rPr lang="en-US" dirty="0" smtClean="0"/>
              <a:t>Please comment on the photo.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62" y="84421"/>
            <a:ext cx="3726384" cy="66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0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15" y="767387"/>
            <a:ext cx="10233800" cy="4351338"/>
          </a:xfrm>
        </p:spPr>
        <p:txBody>
          <a:bodyPr>
            <a:normAutofit/>
          </a:bodyPr>
          <a:lstStyle/>
          <a:p>
            <a:pPr hangingPunct="0"/>
            <a:r>
              <a:rPr lang="en-US" sz="3500" dirty="0" smtClean="0"/>
              <a:t>Question3.2</a:t>
            </a:r>
            <a:br>
              <a:rPr lang="en-US" sz="3500" dirty="0" smtClean="0"/>
            </a:br>
            <a:r>
              <a:rPr lang="en-US" sz="3500" dirty="0" smtClean="0"/>
              <a:t>What </a:t>
            </a:r>
            <a:r>
              <a:rPr lang="en-US" sz="3500" dirty="0"/>
              <a:t>are the bedside investigations</a:t>
            </a:r>
            <a:r>
              <a:rPr lang="en-US" sz="3500" dirty="0" smtClean="0"/>
              <a:t>?</a:t>
            </a:r>
          </a:p>
          <a:p>
            <a:pPr hangingPunct="0"/>
            <a:endParaRPr lang="en-US" sz="3500" dirty="0"/>
          </a:p>
          <a:p>
            <a:pPr hangingPunct="0"/>
            <a:r>
              <a:rPr lang="en-US" sz="3500" dirty="0" smtClean="0"/>
              <a:t>Question3.3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/>
              <a:t>Please comment on the photo of his blood </a:t>
            </a:r>
            <a:r>
              <a:rPr lang="en-US" sz="3500" dirty="0" smtClean="0"/>
              <a:t>sample.</a:t>
            </a:r>
            <a:endParaRPr lang="en-US" sz="3500" dirty="0"/>
          </a:p>
          <a:p>
            <a:pPr hangingPunct="0"/>
            <a:endParaRPr lang="en-US" sz="3500" dirty="0" smtClean="0"/>
          </a:p>
          <a:p>
            <a:pPr hangingPunct="0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3094" y="2474351"/>
            <a:ext cx="3080058" cy="54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dirty="0"/>
              <a:t>Question3.4</a:t>
            </a:r>
            <a:br>
              <a:rPr lang="en-US" dirty="0"/>
            </a:br>
            <a:r>
              <a:rPr lang="en-US" dirty="0"/>
              <a:t>Is there any specific treatment for this condition? And what are the indications and contraindications?</a:t>
            </a:r>
          </a:p>
        </p:txBody>
      </p:sp>
    </p:spTree>
    <p:extLst>
      <p:ext uri="{BB962C8B-B14F-4D97-AF65-F5344CB8AC3E}">
        <p14:creationId xmlns:p14="http://schemas.microsoft.com/office/powerpoint/2010/main" val="419772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en-US" sz="3200" dirty="0"/>
              <a:t>38 years old man compliant of severe chest pain radiated to back, vital sign stable. ECG done.</a:t>
            </a:r>
          </a:p>
        </p:txBody>
      </p:sp>
    </p:spTree>
    <p:extLst>
      <p:ext uri="{BB962C8B-B14F-4D97-AF65-F5344CB8AC3E}">
        <p14:creationId xmlns:p14="http://schemas.microsoft.com/office/powerpoint/2010/main" val="119179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324" y="376970"/>
            <a:ext cx="10233800" cy="4351338"/>
          </a:xfrm>
        </p:spPr>
        <p:txBody>
          <a:bodyPr/>
          <a:lstStyle/>
          <a:p>
            <a:pPr hangingPunct="0"/>
            <a:r>
              <a:rPr lang="en-US" dirty="0" smtClean="0"/>
              <a:t>Question4.1</a:t>
            </a:r>
            <a:br>
              <a:rPr lang="en-US" dirty="0" smtClean="0"/>
            </a:br>
            <a:r>
              <a:rPr lang="en-US" dirty="0" smtClean="0"/>
              <a:t>Please </a:t>
            </a:r>
            <a:r>
              <a:rPr lang="en-US" dirty="0"/>
              <a:t>comment on the ECG, Is there any method to increase the sensitivity to catch this condition.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2" y="1769422"/>
            <a:ext cx="8453911" cy="47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315" y="484848"/>
            <a:ext cx="10233800" cy="4351338"/>
          </a:xfrm>
        </p:spPr>
        <p:txBody>
          <a:bodyPr/>
          <a:lstStyle/>
          <a:p>
            <a:pPr hangingPunct="0"/>
            <a:r>
              <a:rPr lang="en-US" dirty="0" smtClean="0"/>
              <a:t>Question4.2</a:t>
            </a:r>
            <a:br>
              <a:rPr lang="en-US" dirty="0" smtClean="0"/>
            </a:br>
            <a:r>
              <a:rPr lang="en-US" dirty="0" smtClean="0"/>
              <a:t>Please </a:t>
            </a:r>
            <a:r>
              <a:rPr lang="en-US" dirty="0"/>
              <a:t>comment on the CT thorax.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2" y="464126"/>
            <a:ext cx="5462650" cy="54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17" y="813620"/>
            <a:ext cx="10233800" cy="4351338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 smtClean="0"/>
              <a:t>Question 4.3</a:t>
            </a:r>
            <a:br>
              <a:rPr lang="en-US" sz="3200" dirty="0" smtClean="0"/>
            </a:br>
            <a:r>
              <a:rPr lang="en-US" sz="3200" dirty="0" smtClean="0"/>
              <a:t>What </a:t>
            </a:r>
            <a:r>
              <a:rPr lang="en-US" sz="3200" dirty="0"/>
              <a:t>are the management in the emergency </a:t>
            </a:r>
            <a:r>
              <a:rPr lang="en-US" sz="3200" dirty="0" smtClean="0"/>
              <a:t>department</a:t>
            </a:r>
            <a:br>
              <a:rPr lang="en-US" sz="3200" dirty="0" smtClean="0"/>
            </a:br>
            <a:endParaRPr lang="en-US" sz="3200" dirty="0"/>
          </a:p>
          <a:p>
            <a:pPr hangingPunct="0"/>
            <a:r>
              <a:rPr lang="en-US" sz="3200" dirty="0" smtClean="0"/>
              <a:t>Question4.4</a:t>
            </a:r>
            <a:br>
              <a:rPr lang="en-US" sz="3200" dirty="0" smtClean="0"/>
            </a:br>
            <a:r>
              <a:rPr lang="en-US" sz="3200" dirty="0" smtClean="0"/>
              <a:t>What </a:t>
            </a:r>
            <a:r>
              <a:rPr lang="en-US" sz="3200" dirty="0"/>
              <a:t>is the indications of surgery for the above patient.</a:t>
            </a:r>
          </a:p>
        </p:txBody>
      </p:sp>
    </p:spTree>
    <p:extLst>
      <p:ext uri="{BB962C8B-B14F-4D97-AF65-F5344CB8AC3E}">
        <p14:creationId xmlns:p14="http://schemas.microsoft.com/office/powerpoint/2010/main" val="288335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65 years old </a:t>
            </a:r>
            <a:r>
              <a:rPr lang="en-US" dirty="0" smtClean="0"/>
              <a:t>man, </a:t>
            </a:r>
            <a:r>
              <a:rPr lang="en-US" dirty="0" smtClean="0"/>
              <a:t>compliant of </a:t>
            </a:r>
            <a:r>
              <a:rPr lang="en-US" dirty="0" err="1" smtClean="0"/>
              <a:t>sorethroat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2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10" y="546492"/>
            <a:ext cx="10233800" cy="4351338"/>
          </a:xfrm>
        </p:spPr>
        <p:txBody>
          <a:bodyPr/>
          <a:lstStyle/>
          <a:p>
            <a:r>
              <a:rPr lang="en-US" dirty="0" smtClean="0"/>
              <a:t>Question5.1</a:t>
            </a:r>
            <a:br>
              <a:rPr lang="en-US" dirty="0" smtClean="0"/>
            </a:br>
            <a:r>
              <a:rPr lang="en-US" dirty="0" smtClean="0"/>
              <a:t>Please comment on the neck X ray and chest X ray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83" y="1525712"/>
            <a:ext cx="4064772" cy="5131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39" y="1525712"/>
            <a:ext cx="4102244" cy="51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9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53" y="818757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Question5.2</a:t>
            </a:r>
            <a:br>
              <a:rPr lang="en-US" dirty="0" smtClean="0"/>
            </a:br>
            <a:r>
              <a:rPr lang="en-US" dirty="0" smtClean="0"/>
              <a:t>please comment on the CT film for her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92" y="1957226"/>
            <a:ext cx="4213261" cy="4213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42" y="1994042"/>
            <a:ext cx="4176445" cy="41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007" y="2815119"/>
            <a:ext cx="10134600" cy="2724845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/>
              <a:t>65 years old lady. She had history of DM, HT and chronic renal failure. She claimed to have </a:t>
            </a:r>
            <a:r>
              <a:rPr lang="en-US" sz="3200" dirty="0" smtClean="0"/>
              <a:t>pain </a:t>
            </a:r>
            <a:r>
              <a:rPr lang="en-US" sz="3200" dirty="0"/>
              <a:t>on the </a:t>
            </a:r>
            <a:r>
              <a:rPr lang="en-US" sz="3200" dirty="0" smtClean="0"/>
              <a:t>left leg </a:t>
            </a:r>
            <a:r>
              <a:rPr lang="en-US" sz="3200" dirty="0"/>
              <a:t>for two days</a:t>
            </a:r>
            <a:r>
              <a:rPr lang="en-US" sz="3200" dirty="0" smtClean="0"/>
              <a:t>. She denied of any injury.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4160" y="1017535"/>
            <a:ext cx="10515600" cy="1325563"/>
          </a:xfrm>
        </p:spPr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 5.3</a:t>
            </a:r>
            <a:br>
              <a:rPr lang="en-US" dirty="0" smtClean="0"/>
            </a:br>
            <a:r>
              <a:rPr lang="en-US" dirty="0" smtClean="0"/>
              <a:t>what are the </a:t>
            </a:r>
            <a:r>
              <a:rPr lang="en-US" dirty="0" smtClean="0"/>
              <a:t>possible causes ?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Question 5.4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are the Neck X ray finding of FBI ?</a:t>
            </a:r>
          </a:p>
        </p:txBody>
      </p:sp>
    </p:spTree>
    <p:extLst>
      <p:ext uri="{BB962C8B-B14F-4D97-AF65-F5344CB8AC3E}">
        <p14:creationId xmlns:p14="http://schemas.microsoft.com/office/powerpoint/2010/main" val="336608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30 years old man, </a:t>
            </a:r>
            <a:r>
              <a:rPr lang="en-US" sz="3200" dirty="0" smtClean="0"/>
              <a:t>both eyes were </a:t>
            </a:r>
            <a:r>
              <a:rPr lang="en-US" sz="3200" dirty="0" smtClean="0"/>
              <a:t>punched by the others three days ago. There is no decrease of vision acuity.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717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467" y="834169"/>
            <a:ext cx="102338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Qestion6.1</a:t>
            </a:r>
            <a:br>
              <a:rPr lang="en-US" sz="3200" dirty="0" smtClean="0"/>
            </a:br>
            <a:r>
              <a:rPr lang="en-US" sz="3200" dirty="0" smtClean="0"/>
              <a:t>Please comment on the </a:t>
            </a:r>
            <a:r>
              <a:rPr lang="en-US" sz="3200" dirty="0" err="1" smtClean="0"/>
              <a:t>Xray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5523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2" y="106501"/>
            <a:ext cx="5828416" cy="6509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5" y="498764"/>
            <a:ext cx="6196116" cy="59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14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355" y="777661"/>
            <a:ext cx="10233800" cy="4351338"/>
          </a:xfrm>
        </p:spPr>
        <p:txBody>
          <a:bodyPr/>
          <a:lstStyle/>
          <a:p>
            <a:r>
              <a:rPr lang="en-US" dirty="0" smtClean="0"/>
              <a:t>Question6.2</a:t>
            </a:r>
            <a:br>
              <a:rPr lang="en-US" dirty="0" smtClean="0"/>
            </a:br>
            <a:r>
              <a:rPr lang="en-US" dirty="0" smtClean="0"/>
              <a:t>Please comment on the CT film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78" y="309747"/>
            <a:ext cx="6103917" cy="61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Question 6.3</a:t>
            </a:r>
            <a:br>
              <a:rPr lang="en-US" sz="3200" dirty="0" smtClean="0"/>
            </a:br>
            <a:r>
              <a:rPr lang="en-US" sz="3200" dirty="0" smtClean="0"/>
              <a:t>What are the physical findings of this condition?</a:t>
            </a:r>
          </a:p>
          <a:p>
            <a:endParaRPr lang="en-US" sz="3200" dirty="0"/>
          </a:p>
          <a:p>
            <a:r>
              <a:rPr lang="en-US" sz="3200" dirty="0" smtClean="0"/>
              <a:t>Question 6.4</a:t>
            </a:r>
            <a:br>
              <a:rPr lang="en-US" sz="3200" dirty="0" smtClean="0"/>
            </a:br>
            <a:r>
              <a:rPr lang="en-US" sz="3200" dirty="0" smtClean="0"/>
              <a:t>What is the management plan for him in emergency department?</a:t>
            </a:r>
          </a:p>
        </p:txBody>
      </p:sp>
    </p:spTree>
    <p:extLst>
      <p:ext uri="{BB962C8B-B14F-4D97-AF65-F5344CB8AC3E}">
        <p14:creationId xmlns:p14="http://schemas.microsoft.com/office/powerpoint/2010/main" val="3888699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Case 7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sz="3200" dirty="0" smtClean="0"/>
              <a:t>60 years old woman, left frank pain with fever for 3 days.</a:t>
            </a:r>
          </a:p>
          <a:p>
            <a:r>
              <a:rPr lang="en-US" altLang="zh-HK" sz="3200" dirty="0" smtClean="0"/>
              <a:t>BP 126/75 P130 temp 38.5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868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39" y="293077"/>
            <a:ext cx="10233800" cy="5591908"/>
          </a:xfrm>
        </p:spPr>
        <p:txBody>
          <a:bodyPr/>
          <a:lstStyle/>
          <a:p>
            <a:r>
              <a:rPr lang="en-US" altLang="zh-HK" sz="3200" dirty="0" smtClean="0"/>
              <a:t>Question 7.1</a:t>
            </a:r>
            <a:br>
              <a:rPr lang="en-US" altLang="zh-HK" sz="3200" dirty="0" smtClean="0"/>
            </a:br>
            <a:r>
              <a:rPr lang="en-US" altLang="zh-HK" sz="3200" dirty="0" smtClean="0"/>
              <a:t>Please comment on the Ultrasound. What is your diagnosis?</a:t>
            </a:r>
            <a:r>
              <a:rPr lang="en-US" altLang="zh-HK" dirty="0" smtClean="0"/>
              <a:t> </a:t>
            </a:r>
            <a:endParaRPr lang="zh-HK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0" y="1414095"/>
            <a:ext cx="9190893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3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276" y="304800"/>
            <a:ext cx="10233800" cy="4652963"/>
          </a:xfrm>
        </p:spPr>
        <p:txBody>
          <a:bodyPr>
            <a:normAutofit/>
          </a:bodyPr>
          <a:lstStyle/>
          <a:p>
            <a:r>
              <a:rPr lang="en-US" altLang="zh-HK" sz="3200" dirty="0" smtClean="0"/>
              <a:t>Question 7.2</a:t>
            </a:r>
            <a:br>
              <a:rPr lang="en-US" altLang="zh-HK" sz="3200" dirty="0" smtClean="0"/>
            </a:br>
            <a:r>
              <a:rPr lang="en-US" altLang="zh-HK" sz="3200" dirty="0" smtClean="0"/>
              <a:t>Please comment on the CT film</a:t>
            </a:r>
            <a:endParaRPr lang="zh-HK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8" y="1453661"/>
            <a:ext cx="5210907" cy="52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4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769" y="243010"/>
            <a:ext cx="10233800" cy="4351338"/>
          </a:xfrm>
        </p:spPr>
        <p:txBody>
          <a:bodyPr/>
          <a:lstStyle/>
          <a:p>
            <a:r>
              <a:rPr lang="en-US" altLang="zh-HK" dirty="0" smtClean="0"/>
              <a:t>Question 7.3</a:t>
            </a:r>
            <a:br>
              <a:rPr lang="en-US" altLang="zh-HK" dirty="0" smtClean="0"/>
            </a:br>
            <a:r>
              <a:rPr lang="en-US" altLang="zh-HK" dirty="0" smtClean="0"/>
              <a:t>please comment the CT film after few hours.</a:t>
            </a:r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32" y="1291248"/>
            <a:ext cx="5211763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1291248"/>
            <a:ext cx="5147286" cy="51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075" y="1825625"/>
            <a:ext cx="77284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4" y="2919926"/>
            <a:ext cx="10516511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55" y="94008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7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090" y="1327329"/>
            <a:ext cx="10233800" cy="4351338"/>
          </a:xfrm>
        </p:spPr>
        <p:txBody>
          <a:bodyPr/>
          <a:lstStyle/>
          <a:p>
            <a:pPr hangingPunct="0"/>
            <a:r>
              <a:rPr lang="en-US" dirty="0"/>
              <a:t>Question </a:t>
            </a:r>
            <a:r>
              <a:rPr lang="en-US" dirty="0" smtClean="0"/>
              <a:t>1.1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are the signs of the patient?</a:t>
            </a:r>
          </a:p>
          <a:p>
            <a:pPr hangingPunct="0"/>
            <a:r>
              <a:rPr lang="en-US" dirty="0"/>
              <a:t>Question </a:t>
            </a:r>
            <a:r>
              <a:rPr lang="en-US" dirty="0" smtClean="0"/>
              <a:t>1.2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the diagnosis ? Is there any classification?</a:t>
            </a:r>
          </a:p>
          <a:p>
            <a:pPr hangingPunct="0"/>
            <a:r>
              <a:rPr lang="en-US" dirty="0"/>
              <a:t>Question </a:t>
            </a:r>
            <a:r>
              <a:rPr lang="en-US" dirty="0" smtClean="0"/>
              <a:t>1.3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Is  there any diagnostic scoring system to distinguish </a:t>
            </a:r>
            <a:r>
              <a:rPr lang="en-US" dirty="0" smtClean="0"/>
              <a:t>this condition from other similar conditions?</a:t>
            </a:r>
            <a:endParaRPr lang="en-US" dirty="0"/>
          </a:p>
          <a:p>
            <a:pPr hangingPunct="0"/>
            <a:r>
              <a:rPr lang="en-US" dirty="0"/>
              <a:t>Question </a:t>
            </a:r>
            <a:r>
              <a:rPr lang="en-US" dirty="0" smtClean="0"/>
              <a:t>1.4</a:t>
            </a:r>
            <a:endParaRPr lang="en-US" dirty="0"/>
          </a:p>
          <a:p>
            <a:r>
              <a:rPr lang="en-US" dirty="0" smtClean="0"/>
              <a:t>What is the management plan in emergency room?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1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2442074"/>
            <a:ext cx="10233800" cy="3003229"/>
          </a:xfrm>
        </p:spPr>
        <p:txBody>
          <a:bodyPr>
            <a:normAutofit/>
          </a:bodyPr>
          <a:lstStyle/>
          <a:p>
            <a:pPr hangingPunct="0"/>
            <a:r>
              <a:rPr lang="en-US" sz="3600" dirty="0"/>
              <a:t>60 years old lady compliant of headache for few days. She had a minor head injury one week ago. There is no abnormal neurological sign detected.</a:t>
            </a:r>
          </a:p>
        </p:txBody>
      </p:sp>
    </p:spTree>
    <p:extLst>
      <p:ext uri="{BB962C8B-B14F-4D97-AF65-F5344CB8AC3E}">
        <p14:creationId xmlns:p14="http://schemas.microsoft.com/office/powerpoint/2010/main" val="32035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872" y="972870"/>
            <a:ext cx="10233800" cy="4351338"/>
          </a:xfrm>
        </p:spPr>
        <p:txBody>
          <a:bodyPr/>
          <a:lstStyle/>
          <a:p>
            <a:r>
              <a:rPr lang="en-US" dirty="0" smtClean="0"/>
              <a:t>Question 2.1 </a:t>
            </a:r>
            <a:br>
              <a:rPr lang="en-US" dirty="0" smtClean="0"/>
            </a:br>
            <a:r>
              <a:rPr lang="en-US" dirty="0" smtClean="0"/>
              <a:t>What is the CT brain abnormality?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63" y="2352782"/>
            <a:ext cx="3817706" cy="3817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8" y="2352782"/>
            <a:ext cx="3787311" cy="37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654" y="1049926"/>
            <a:ext cx="10233800" cy="4351338"/>
          </a:xfrm>
        </p:spPr>
        <p:txBody>
          <a:bodyPr>
            <a:normAutofit/>
          </a:bodyPr>
          <a:lstStyle/>
          <a:p>
            <a:pPr hangingPunct="0"/>
            <a:r>
              <a:rPr lang="en-US" sz="3200" dirty="0" smtClean="0"/>
              <a:t>Question2.2</a:t>
            </a:r>
            <a:br>
              <a:rPr lang="en-US" sz="3200" dirty="0" smtClean="0"/>
            </a:br>
            <a:r>
              <a:rPr lang="en-US" sz="3200" dirty="0" smtClean="0"/>
              <a:t>What </a:t>
            </a:r>
            <a:r>
              <a:rPr lang="en-US" sz="3200" dirty="0"/>
              <a:t>are the risk factors associated in the disease</a:t>
            </a:r>
            <a:r>
              <a:rPr lang="en-US" sz="3200" dirty="0" smtClean="0"/>
              <a:t>?</a:t>
            </a:r>
          </a:p>
          <a:p>
            <a:pPr hangingPunct="0"/>
            <a:endParaRPr lang="en-US" sz="3200" dirty="0"/>
          </a:p>
          <a:p>
            <a:pPr hangingPunct="0"/>
            <a:r>
              <a:rPr lang="en-US" sz="3200" dirty="0" smtClean="0"/>
              <a:t>Question2.3</a:t>
            </a:r>
            <a:br>
              <a:rPr lang="en-US" sz="3200" dirty="0" smtClean="0"/>
            </a:br>
            <a:r>
              <a:rPr lang="en-US" sz="3200" dirty="0" smtClean="0"/>
              <a:t>What </a:t>
            </a:r>
            <a:r>
              <a:rPr lang="en-US" sz="3200" dirty="0"/>
              <a:t>are the other investigations</a:t>
            </a:r>
            <a:r>
              <a:rPr lang="en-US" sz="3200" dirty="0" smtClean="0"/>
              <a:t>?</a:t>
            </a:r>
          </a:p>
          <a:p>
            <a:pPr hangingPunct="0"/>
            <a:endParaRPr lang="en-US" sz="3200" dirty="0"/>
          </a:p>
          <a:p>
            <a:pPr hangingPunct="0"/>
            <a:r>
              <a:rPr lang="en-US" sz="3200" dirty="0" smtClean="0"/>
              <a:t>Question 2.4</a:t>
            </a:r>
            <a:br>
              <a:rPr lang="en-US" sz="3200" dirty="0" smtClean="0"/>
            </a:br>
            <a:r>
              <a:rPr lang="en-US" sz="3200" dirty="0" smtClean="0"/>
              <a:t>What </a:t>
            </a:r>
            <a:r>
              <a:rPr lang="en-US" sz="3200" dirty="0"/>
              <a:t>is the treatment principle for this condition?</a:t>
            </a:r>
          </a:p>
        </p:txBody>
      </p:sp>
    </p:spTree>
    <p:extLst>
      <p:ext uri="{BB962C8B-B14F-4D97-AF65-F5344CB8AC3E}">
        <p14:creationId xmlns:p14="http://schemas.microsoft.com/office/powerpoint/2010/main" val="236452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492" y="1604731"/>
            <a:ext cx="10233800" cy="4351338"/>
          </a:xfrm>
        </p:spPr>
        <p:txBody>
          <a:bodyPr/>
          <a:lstStyle/>
          <a:p>
            <a:r>
              <a:rPr lang="en-US" sz="3200" dirty="0"/>
              <a:t>30 years old man found </a:t>
            </a:r>
            <a:r>
              <a:rPr lang="en-US" sz="3200" dirty="0" smtClean="0"/>
              <a:t>drowsiness </a:t>
            </a:r>
            <a:r>
              <a:rPr lang="en-US" sz="3200" dirty="0"/>
              <a:t>in street, with a empty bag of unknown medicines.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582184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241</TotalTime>
  <Words>200</Words>
  <Application>Microsoft Office PowerPoint</Application>
  <PresentationFormat>Custom</PresentationFormat>
  <Paragraphs>50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Depth</vt:lpstr>
      <vt:lpstr>OSCE 2016 April</vt:lpstr>
      <vt:lpstr>Case 1</vt:lpstr>
      <vt:lpstr>PowerPoint Presentation</vt:lpstr>
      <vt:lpstr>PowerPoint Presentation</vt:lpstr>
      <vt:lpstr>PowerPoint Presentation</vt:lpstr>
      <vt:lpstr>Case 2</vt:lpstr>
      <vt:lpstr>PowerPoint Presentation</vt:lpstr>
      <vt:lpstr>PowerPoint Presentation</vt:lpstr>
      <vt:lpstr>Case 3</vt:lpstr>
      <vt:lpstr>PowerPoint Presentation</vt:lpstr>
      <vt:lpstr>PowerPoint Presentation</vt:lpstr>
      <vt:lpstr>PowerPoint Presentation</vt:lpstr>
      <vt:lpstr>Case 4</vt:lpstr>
      <vt:lpstr>PowerPoint Presentation</vt:lpstr>
      <vt:lpstr>PowerPoint Presentation</vt:lpstr>
      <vt:lpstr>PowerPoint Presentation</vt:lpstr>
      <vt:lpstr>Case 5</vt:lpstr>
      <vt:lpstr>PowerPoint Presentation</vt:lpstr>
      <vt:lpstr>PowerPoint Presentation</vt:lpstr>
      <vt:lpstr>PowerPoint Presentation</vt:lpstr>
      <vt:lpstr>Case 6</vt:lpstr>
      <vt:lpstr>PowerPoint Presentation</vt:lpstr>
      <vt:lpstr>PowerPoint Presentation</vt:lpstr>
      <vt:lpstr>PowerPoint Presentation</vt:lpstr>
      <vt:lpstr>PowerPoint Presentation</vt:lpstr>
      <vt:lpstr>Case 7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Chau</dc:creator>
  <cp:lastModifiedBy>CE</cp:lastModifiedBy>
  <cp:revision>21</cp:revision>
  <cp:lastPrinted>2016-04-01T12:41:01Z</cp:lastPrinted>
  <dcterms:created xsi:type="dcterms:W3CDTF">2016-03-31T11:12:25Z</dcterms:created>
  <dcterms:modified xsi:type="dcterms:W3CDTF">2016-04-01T17:58:43Z</dcterms:modified>
</cp:coreProperties>
</file>