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74" r:id="rId9"/>
    <p:sldId id="275" r:id="rId10"/>
    <p:sldId id="276" r:id="rId11"/>
    <p:sldId id="281" r:id="rId12"/>
    <p:sldId id="282" r:id="rId13"/>
    <p:sldId id="283" r:id="rId14"/>
    <p:sldId id="284" r:id="rId15"/>
    <p:sldId id="285" r:id="rId16"/>
    <p:sldId id="290" r:id="rId17"/>
    <p:sldId id="269" r:id="rId18"/>
    <p:sldId id="271" r:id="rId19"/>
    <p:sldId id="291" r:id="rId2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2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73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729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76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35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795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47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16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64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17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72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349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A2B3-A67A-4841-8547-E9DD45519C10}" type="datetimeFigureOut">
              <a:rPr lang="zh-HK" altLang="en-US" smtClean="0"/>
              <a:t>1/8/2020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A04F-9C00-475D-9954-59F8E21FAFF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6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JCM 5th </a:t>
            </a:r>
            <a:r>
              <a:rPr lang="en-US" altLang="zh-HK" dirty="0" smtClean="0"/>
              <a:t>August 2020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AHNH</a:t>
            </a:r>
          </a:p>
          <a:p>
            <a:r>
              <a:rPr lang="en-US" altLang="zh-HK" dirty="0" smtClean="0"/>
              <a:t>AED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240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are the ECG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clinical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tests would you order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are the </a:t>
            </a:r>
            <a:r>
              <a:rPr lang="en-US" altLang="zh-HK" dirty="0" smtClean="0"/>
              <a:t>triggering factors for the above condition?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your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347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28/F</a:t>
            </a:r>
          </a:p>
          <a:p>
            <a:r>
              <a:rPr lang="en-US" altLang="zh-HK" dirty="0" smtClean="0"/>
              <a:t>Sore throat and fever only for few days</a:t>
            </a:r>
          </a:p>
          <a:p>
            <a:r>
              <a:rPr lang="en-US" altLang="zh-HK" dirty="0" smtClean="0"/>
              <a:t>No travel history</a:t>
            </a:r>
          </a:p>
          <a:p>
            <a:r>
              <a:rPr lang="en-US" altLang="zh-HK" dirty="0" smtClean="0"/>
              <a:t>Good past health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746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Physical examination:</a:t>
            </a:r>
            <a:endParaRPr lang="en-US" altLang="zh-HK" dirty="0"/>
          </a:p>
          <a:p>
            <a:r>
              <a:rPr lang="en-US" altLang="zh-HK" dirty="0"/>
              <a:t>Bilateral cervical LNs</a:t>
            </a:r>
          </a:p>
          <a:p>
            <a:r>
              <a:rPr lang="en-US" altLang="zh-HK" dirty="0"/>
              <a:t>Exudative tonsillitis</a:t>
            </a:r>
          </a:p>
          <a:p>
            <a:r>
              <a:rPr lang="en-US" altLang="zh-HK" dirty="0" smtClean="0"/>
              <a:t>Abdomen: no </a:t>
            </a:r>
            <a:r>
              <a:rPr lang="en-US" altLang="zh-HK" dirty="0" err="1" smtClean="0"/>
              <a:t>organomegaly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61458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Blood tests</a:t>
            </a:r>
            <a:endParaRPr lang="zh-HK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9"/>
          <a:stretch/>
        </p:blipFill>
        <p:spPr bwMode="auto">
          <a:xfrm>
            <a:off x="1614487" y="1772816"/>
            <a:ext cx="5915025" cy="40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05769"/>
            <a:ext cx="6057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6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</a:t>
            </a:r>
            <a:r>
              <a:rPr lang="en-US" altLang="zh-HK" dirty="0" smtClean="0"/>
              <a:t>clinical </a:t>
            </a:r>
            <a:r>
              <a:rPr lang="en-US" altLang="zh-HK" dirty="0"/>
              <a:t>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Suggest other 3 possible differential </a:t>
            </a:r>
            <a:r>
              <a:rPr lang="en-US" altLang="zh-HK" dirty="0" smtClean="0"/>
              <a:t>diagnoses.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test to confirm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Name 3 complications of the </a:t>
            </a:r>
            <a:r>
              <a:rPr lang="en-US" altLang="zh-HK" dirty="0" smtClean="0"/>
              <a:t>condition.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treatment for the condition?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167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30/M</a:t>
            </a:r>
          </a:p>
          <a:p>
            <a:r>
              <a:rPr lang="en-US" altLang="zh-HK" dirty="0" smtClean="0"/>
              <a:t>Good past health</a:t>
            </a:r>
          </a:p>
          <a:p>
            <a:r>
              <a:rPr lang="en-US" altLang="zh-HK" dirty="0" smtClean="0"/>
              <a:t>Fell with right cheek contusion.</a:t>
            </a:r>
          </a:p>
          <a:p>
            <a:r>
              <a:rPr lang="en-US" altLang="zh-HK" dirty="0" smtClean="0"/>
              <a:t>Swelling over the right face.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767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CT face was done</a:t>
            </a:r>
            <a:endParaRPr lang="zh-HK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16832"/>
            <a:ext cx="4038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1509"/>
            <a:ext cx="4038600" cy="38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2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221" y="1600200"/>
            <a:ext cx="39875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538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abnormal CT </a:t>
            </a:r>
            <a:r>
              <a:rPr lang="en-US" altLang="zh-HK" dirty="0" smtClean="0"/>
              <a:t>findings?</a:t>
            </a:r>
          </a:p>
          <a:p>
            <a:r>
              <a:rPr lang="en-US" altLang="zh-HK" dirty="0"/>
              <a:t>What is the </a:t>
            </a:r>
            <a:r>
              <a:rPr lang="en-US" altLang="zh-HK" dirty="0" smtClean="0"/>
              <a:t>diagnosis?</a:t>
            </a:r>
          </a:p>
          <a:p>
            <a:r>
              <a:rPr lang="en-US" altLang="zh-HK" dirty="0"/>
              <a:t>What is your management in AED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Any precaution would you advise for patient?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518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M/35</a:t>
            </a:r>
          </a:p>
          <a:p>
            <a:r>
              <a:rPr lang="en-US" altLang="zh-HK" dirty="0" smtClean="0"/>
              <a:t>Fell from motorbike at 60km/</a:t>
            </a:r>
            <a:r>
              <a:rPr lang="en-US" altLang="zh-HK" dirty="0" err="1" smtClean="0"/>
              <a:t>hr</a:t>
            </a:r>
            <a:endParaRPr lang="en-US" altLang="zh-HK" dirty="0" smtClean="0"/>
          </a:p>
          <a:p>
            <a:r>
              <a:rPr lang="en-US" altLang="zh-HK" dirty="0" smtClean="0"/>
              <a:t>Landed on right wrist with pain and swelling</a:t>
            </a:r>
          </a:p>
          <a:p>
            <a:r>
              <a:rPr lang="en-US" altLang="zh-HK" dirty="0" smtClean="0"/>
              <a:t>No associated injury</a:t>
            </a:r>
          </a:p>
          <a:p>
            <a:r>
              <a:rPr lang="en-US" altLang="zh-HK" dirty="0" smtClean="0"/>
              <a:t>X-ray of right wrist was taken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194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675"/>
            <a:ext cx="3581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465914" y="2996952"/>
            <a:ext cx="432048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9674"/>
            <a:ext cx="3600400" cy="57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0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x-ray </a:t>
            </a:r>
            <a:r>
              <a:rPr lang="en-US" altLang="zh-HK" dirty="0" smtClean="0"/>
              <a:t>finding?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</a:t>
            </a:r>
            <a:r>
              <a:rPr lang="en-US" altLang="zh-HK" dirty="0" smtClean="0"/>
              <a:t>is </a:t>
            </a:r>
            <a:r>
              <a:rPr lang="en-US" altLang="zh-HK" dirty="0"/>
              <a:t>the </a:t>
            </a:r>
            <a:r>
              <a:rPr lang="en-US" altLang="zh-HK" dirty="0" smtClean="0"/>
              <a:t>complication?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management?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373159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Male, 20 years of age</a:t>
            </a:r>
          </a:p>
          <a:p>
            <a:r>
              <a:rPr lang="en-US" altLang="zh-HK" dirty="0" smtClean="0"/>
              <a:t>Good past health</a:t>
            </a:r>
          </a:p>
          <a:p>
            <a:r>
              <a:rPr lang="en-US" altLang="zh-HK" dirty="0" smtClean="0"/>
              <a:t>Contact lens user</a:t>
            </a:r>
          </a:p>
          <a:p>
            <a:r>
              <a:rPr lang="en-US" altLang="zh-HK" dirty="0" smtClean="0"/>
              <a:t>Left eye red eye, eye pain, blurring of vision for 5 days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211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Clinical picture of left eye</a:t>
            </a:r>
            <a:endParaRPr lang="zh-HK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387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are the physical findings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diagnosis</a:t>
            </a:r>
            <a:r>
              <a:rPr lang="en-US" altLang="zh-HK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What is the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16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30/M</a:t>
            </a:r>
          </a:p>
          <a:p>
            <a:r>
              <a:rPr lang="en-US" altLang="zh-HK" dirty="0" smtClean="0"/>
              <a:t>Good past health.	</a:t>
            </a:r>
          </a:p>
          <a:p>
            <a:r>
              <a:rPr lang="en-US" altLang="zh-HK" dirty="0" smtClean="0"/>
              <a:t>Generalized weakness after exercise</a:t>
            </a:r>
          </a:p>
          <a:p>
            <a:r>
              <a:rPr lang="en-US" altLang="zh-HK" dirty="0" smtClean="0"/>
              <a:t>Limb power 3/5</a:t>
            </a:r>
          </a:p>
          <a:p>
            <a:r>
              <a:rPr lang="en-US" altLang="zh-HK" dirty="0" smtClean="0"/>
              <a:t>Afebrile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959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939131"/>
            <a:ext cx="7505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8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256</Words>
  <Application>Microsoft Office PowerPoint</Application>
  <PresentationFormat>如螢幕大小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JCM 5th August 2020</vt:lpstr>
      <vt:lpstr>Case 1</vt:lpstr>
      <vt:lpstr>PowerPoint 簡報</vt:lpstr>
      <vt:lpstr>PowerPoint 簡報</vt:lpstr>
      <vt:lpstr>Case 2</vt:lpstr>
      <vt:lpstr>Clinical picture of left eye</vt:lpstr>
      <vt:lpstr>PowerPoint 簡報</vt:lpstr>
      <vt:lpstr>Case 3</vt:lpstr>
      <vt:lpstr>PowerPoint 簡報</vt:lpstr>
      <vt:lpstr>PowerPoint 簡報</vt:lpstr>
      <vt:lpstr>Case 4</vt:lpstr>
      <vt:lpstr>PowerPoint 簡報</vt:lpstr>
      <vt:lpstr>Blood tests</vt:lpstr>
      <vt:lpstr>PowerPoint 簡報</vt:lpstr>
      <vt:lpstr>PowerPoint 簡報</vt:lpstr>
      <vt:lpstr>Case 5</vt:lpstr>
      <vt:lpstr>CT face was done</vt:lpstr>
      <vt:lpstr>PowerPoint 簡報</vt:lpstr>
      <vt:lpstr>PowerPoint 簡報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August 2020</dc:title>
  <dc:creator>Administrator</dc:creator>
  <cp:lastModifiedBy>Administrator</cp:lastModifiedBy>
  <cp:revision>21</cp:revision>
  <dcterms:created xsi:type="dcterms:W3CDTF">2020-07-26T11:40:18Z</dcterms:created>
  <dcterms:modified xsi:type="dcterms:W3CDTF">2020-08-01T14:59:04Z</dcterms:modified>
</cp:coreProperties>
</file>